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31"/>
  </p:handoutMasterIdLst>
  <p:sldIdLst>
    <p:sldId id="256" r:id="rId3"/>
    <p:sldId id="367" r:id="rId4"/>
    <p:sldId id="372" r:id="rId5"/>
    <p:sldId id="292" r:id="rId7"/>
    <p:sldId id="420" r:id="rId8"/>
    <p:sldId id="697" r:id="rId9"/>
    <p:sldId id="698" r:id="rId10"/>
    <p:sldId id="421" r:id="rId11"/>
    <p:sldId id="830" r:id="rId12"/>
    <p:sldId id="831" r:id="rId13"/>
    <p:sldId id="702" r:id="rId14"/>
    <p:sldId id="832" r:id="rId15"/>
    <p:sldId id="833" r:id="rId16"/>
    <p:sldId id="834" r:id="rId17"/>
    <p:sldId id="835" r:id="rId18"/>
    <p:sldId id="836" r:id="rId19"/>
    <p:sldId id="316" r:id="rId20"/>
    <p:sldId id="735" r:id="rId21"/>
    <p:sldId id="837" r:id="rId22"/>
    <p:sldId id="838" r:id="rId23"/>
    <p:sldId id="839" r:id="rId24"/>
    <p:sldId id="840" r:id="rId25"/>
    <p:sldId id="813" r:id="rId26"/>
    <p:sldId id="841" r:id="rId27"/>
    <p:sldId id="842" r:id="rId28"/>
    <p:sldId id="843" r:id="rId29"/>
    <p:sldId id="42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D7"/>
    <a:srgbClr val="FFFFFF"/>
    <a:srgbClr val="F8F8F8"/>
    <a:srgbClr val="1D7ADA"/>
    <a:srgbClr val="B7DEFF"/>
    <a:srgbClr val="6D76FF"/>
    <a:srgbClr val="7BA4FF"/>
    <a:srgbClr val="79B1E0"/>
    <a:srgbClr val="5793CE"/>
    <a:srgbClr val="8B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0" autoAdjust="0"/>
    <p:restoredTop sz="94700" autoAdjust="0"/>
  </p:normalViewPr>
  <p:slideViewPr>
    <p:cSldViewPr snapToGrid="0">
      <p:cViewPr varScale="1">
        <p:scale>
          <a:sx n="104" d="100"/>
          <a:sy n="104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3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3936-FAD3-445D-907D-2E37AD0C57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AC11F-ACA8-42D7-8B34-F461648AEA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8D37F-370D-4377-B23B-3286612EA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iśḻíḓ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、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lîḓ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iśḻídé"/>
          <p:cNvSpPr/>
          <p:nvPr userDrawn="1"/>
        </p:nvSpPr>
        <p:spPr>
          <a:xfrm>
            <a:off x="7161137" y="1371614"/>
            <a:ext cx="4559061" cy="4481436"/>
          </a:xfrm>
          <a:prstGeom prst="ellipse">
            <a:avLst/>
          </a:prstGeom>
          <a:gradFill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828db3ab-16ad-4377-b8ba-0c2bda0cb4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607145" y="2766923"/>
            <a:ext cx="3840186" cy="2076325"/>
            <a:chOff x="3842544" y="3119437"/>
            <a:chExt cx="4506913" cy="2436813"/>
          </a:xfrm>
        </p:grpSpPr>
        <p:sp>
          <p:nvSpPr>
            <p:cNvPr id="10" name="ïṡľïḑé"/>
            <p:cNvSpPr/>
            <p:nvPr/>
          </p:nvSpPr>
          <p:spPr bwMode="auto">
            <a:xfrm>
              <a:off x="3875882" y="4630737"/>
              <a:ext cx="1746250" cy="892175"/>
            </a:xfrm>
            <a:custGeom>
              <a:avLst/>
              <a:gdLst>
                <a:gd name="T0" fmla="*/ 1100 w 1100"/>
                <a:gd name="T1" fmla="*/ 562 h 562"/>
                <a:gd name="T2" fmla="*/ 0 w 1100"/>
                <a:gd name="T3" fmla="*/ 348 h 562"/>
                <a:gd name="T4" fmla="*/ 0 w 1100"/>
                <a:gd name="T5" fmla="*/ 0 h 562"/>
                <a:gd name="T6" fmla="*/ 1100 w 1100"/>
                <a:gd name="T7" fmla="*/ 206 h 562"/>
                <a:gd name="T8" fmla="*/ 1100 w 110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562">
                  <a:moveTo>
                    <a:pt x="1100" y="562"/>
                  </a:moveTo>
                  <a:lnTo>
                    <a:pt x="0" y="348"/>
                  </a:lnTo>
                  <a:lnTo>
                    <a:pt x="0" y="0"/>
                  </a:lnTo>
                  <a:lnTo>
                    <a:pt x="1100" y="206"/>
                  </a:lnTo>
                  <a:lnTo>
                    <a:pt x="1100" y="562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ṥľíḓê"/>
            <p:cNvSpPr/>
            <p:nvPr/>
          </p:nvSpPr>
          <p:spPr bwMode="auto">
            <a:xfrm>
              <a:off x="5622132" y="4540250"/>
              <a:ext cx="2479675" cy="982663"/>
            </a:xfrm>
            <a:custGeom>
              <a:avLst/>
              <a:gdLst>
                <a:gd name="T0" fmla="*/ 0 w 1562"/>
                <a:gd name="T1" fmla="*/ 619 h 619"/>
                <a:gd name="T2" fmla="*/ 1562 w 1562"/>
                <a:gd name="T3" fmla="*/ 356 h 619"/>
                <a:gd name="T4" fmla="*/ 1562 w 1562"/>
                <a:gd name="T5" fmla="*/ 0 h 619"/>
                <a:gd name="T6" fmla="*/ 0 w 1562"/>
                <a:gd name="T7" fmla="*/ 263 h 619"/>
                <a:gd name="T8" fmla="*/ 0 w 1562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2" h="619">
                  <a:moveTo>
                    <a:pt x="0" y="619"/>
                  </a:moveTo>
                  <a:lnTo>
                    <a:pt x="1562" y="356"/>
                  </a:lnTo>
                  <a:lnTo>
                    <a:pt x="1562" y="0"/>
                  </a:lnTo>
                  <a:lnTo>
                    <a:pt x="0" y="263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líḓè"/>
            <p:cNvSpPr/>
            <p:nvPr/>
          </p:nvSpPr>
          <p:spPr bwMode="auto">
            <a:xfrm>
              <a:off x="3842544" y="4259262"/>
              <a:ext cx="4303713" cy="1296988"/>
            </a:xfrm>
            <a:custGeom>
              <a:avLst/>
              <a:gdLst>
                <a:gd name="T0" fmla="*/ 381 w 382"/>
                <a:gd name="T1" fmla="*/ 72 h 115"/>
                <a:gd name="T2" fmla="*/ 378 w 382"/>
                <a:gd name="T3" fmla="*/ 70 h 115"/>
                <a:gd name="T4" fmla="*/ 158 w 382"/>
                <a:gd name="T5" fmla="*/ 109 h 115"/>
                <a:gd name="T6" fmla="*/ 6 w 382"/>
                <a:gd name="T7" fmla="*/ 80 h 115"/>
                <a:gd name="T8" fmla="*/ 6 w 382"/>
                <a:gd name="T9" fmla="*/ 37 h 115"/>
                <a:gd name="T10" fmla="*/ 157 w 382"/>
                <a:gd name="T11" fmla="*/ 65 h 115"/>
                <a:gd name="T12" fmla="*/ 158 w 382"/>
                <a:gd name="T13" fmla="*/ 65 h 115"/>
                <a:gd name="T14" fmla="*/ 159 w 382"/>
                <a:gd name="T15" fmla="*/ 65 h 115"/>
                <a:gd name="T16" fmla="*/ 379 w 382"/>
                <a:gd name="T17" fmla="*/ 26 h 115"/>
                <a:gd name="T18" fmla="*/ 382 w 382"/>
                <a:gd name="T19" fmla="*/ 23 h 115"/>
                <a:gd name="T20" fmla="*/ 379 w 382"/>
                <a:gd name="T21" fmla="*/ 20 h 115"/>
                <a:gd name="T22" fmla="*/ 191 w 382"/>
                <a:gd name="T23" fmla="*/ 0 h 115"/>
                <a:gd name="T24" fmla="*/ 190 w 382"/>
                <a:gd name="T25" fmla="*/ 0 h 115"/>
                <a:gd name="T26" fmla="*/ 3 w 382"/>
                <a:gd name="T27" fmla="*/ 29 h 115"/>
                <a:gd name="T28" fmla="*/ 3 w 382"/>
                <a:gd name="T29" fmla="*/ 29 h 115"/>
                <a:gd name="T30" fmla="*/ 2 w 382"/>
                <a:gd name="T31" fmla="*/ 29 h 115"/>
                <a:gd name="T32" fmla="*/ 2 w 382"/>
                <a:gd name="T33" fmla="*/ 30 h 115"/>
                <a:gd name="T34" fmla="*/ 2 w 382"/>
                <a:gd name="T35" fmla="*/ 30 h 115"/>
                <a:gd name="T36" fmla="*/ 1 w 382"/>
                <a:gd name="T37" fmla="*/ 30 h 115"/>
                <a:gd name="T38" fmla="*/ 1 w 382"/>
                <a:gd name="T39" fmla="*/ 30 h 115"/>
                <a:gd name="T40" fmla="*/ 1 w 382"/>
                <a:gd name="T41" fmla="*/ 30 h 115"/>
                <a:gd name="T42" fmla="*/ 1 w 382"/>
                <a:gd name="T43" fmla="*/ 30 h 115"/>
                <a:gd name="T44" fmla="*/ 1 w 382"/>
                <a:gd name="T45" fmla="*/ 31 h 115"/>
                <a:gd name="T46" fmla="*/ 0 w 382"/>
                <a:gd name="T47" fmla="*/ 31 h 115"/>
                <a:gd name="T48" fmla="*/ 0 w 382"/>
                <a:gd name="T49" fmla="*/ 31 h 115"/>
                <a:gd name="T50" fmla="*/ 0 w 382"/>
                <a:gd name="T51" fmla="*/ 31 h 115"/>
                <a:gd name="T52" fmla="*/ 0 w 382"/>
                <a:gd name="T53" fmla="*/ 32 h 115"/>
                <a:gd name="T54" fmla="*/ 0 w 382"/>
                <a:gd name="T55" fmla="*/ 32 h 115"/>
                <a:gd name="T56" fmla="*/ 0 w 382"/>
                <a:gd name="T57" fmla="*/ 33 h 115"/>
                <a:gd name="T58" fmla="*/ 0 w 382"/>
                <a:gd name="T59" fmla="*/ 33 h 115"/>
                <a:gd name="T60" fmla="*/ 0 w 382"/>
                <a:gd name="T61" fmla="*/ 33 h 115"/>
                <a:gd name="T62" fmla="*/ 0 w 382"/>
                <a:gd name="T63" fmla="*/ 82 h 115"/>
                <a:gd name="T64" fmla="*/ 3 w 382"/>
                <a:gd name="T65" fmla="*/ 86 h 115"/>
                <a:gd name="T66" fmla="*/ 157 w 382"/>
                <a:gd name="T67" fmla="*/ 115 h 115"/>
                <a:gd name="T68" fmla="*/ 158 w 382"/>
                <a:gd name="T69" fmla="*/ 115 h 115"/>
                <a:gd name="T70" fmla="*/ 159 w 382"/>
                <a:gd name="T71" fmla="*/ 115 h 115"/>
                <a:gd name="T72" fmla="*/ 379 w 382"/>
                <a:gd name="T73" fmla="*/ 76 h 115"/>
                <a:gd name="T74" fmla="*/ 381 w 382"/>
                <a:gd name="T75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5">
                  <a:moveTo>
                    <a:pt x="381" y="72"/>
                  </a:moveTo>
                  <a:cubicBezTo>
                    <a:pt x="381" y="71"/>
                    <a:pt x="379" y="69"/>
                    <a:pt x="378" y="70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58" y="65"/>
                    <a:pt x="159" y="65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80" y="26"/>
                    <a:pt x="382" y="25"/>
                    <a:pt x="382" y="23"/>
                  </a:cubicBezTo>
                  <a:cubicBezTo>
                    <a:pt x="381" y="21"/>
                    <a:pt x="380" y="20"/>
                    <a:pt x="379" y="2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1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6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8" y="115"/>
                    <a:pt x="158" y="115"/>
                    <a:pt x="159" y="115"/>
                  </a:cubicBezTo>
                  <a:cubicBezTo>
                    <a:pt x="379" y="76"/>
                    <a:pt x="379" y="76"/>
                    <a:pt x="379" y="76"/>
                  </a:cubicBezTo>
                  <a:cubicBezTo>
                    <a:pt x="381" y="76"/>
                    <a:pt x="382" y="74"/>
                    <a:pt x="381" y="72"/>
                  </a:cubicBez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ṡ1íḋé"/>
            <p:cNvSpPr/>
            <p:nvPr/>
          </p:nvSpPr>
          <p:spPr bwMode="auto">
            <a:xfrm>
              <a:off x="3966369" y="5094287"/>
              <a:ext cx="1587500" cy="292100"/>
            </a:xfrm>
            <a:custGeom>
              <a:avLst/>
              <a:gdLst>
                <a:gd name="T0" fmla="*/ 141 w 141"/>
                <a:gd name="T1" fmla="*/ 26 h 26"/>
                <a:gd name="T2" fmla="*/ 71 w 141"/>
                <a:gd name="T3" fmla="*/ 12 h 26"/>
                <a:gd name="T4" fmla="*/ 0 w 141"/>
                <a:gd name="T5" fmla="*/ 0 h 26"/>
                <a:gd name="T6" fmla="*/ 71 w 141"/>
                <a:gd name="T7" fmla="*/ 14 h 26"/>
                <a:gd name="T8" fmla="*/ 141 w 1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0"/>
                  </a:cubicBezTo>
                  <a:cubicBezTo>
                    <a:pt x="0" y="1"/>
                    <a:pt x="32" y="7"/>
                    <a:pt x="71" y="14"/>
                  </a:cubicBezTo>
                  <a:cubicBezTo>
                    <a:pt x="110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$1íḋè"/>
            <p:cNvSpPr/>
            <p:nvPr/>
          </p:nvSpPr>
          <p:spPr bwMode="auto">
            <a:xfrm>
              <a:off x="3966369" y="49815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ṧľídè"/>
            <p:cNvSpPr/>
            <p:nvPr/>
          </p:nvSpPr>
          <p:spPr bwMode="auto">
            <a:xfrm>
              <a:off x="3966369" y="48799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1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ṧľíďê"/>
            <p:cNvSpPr/>
            <p:nvPr/>
          </p:nvSpPr>
          <p:spPr bwMode="auto">
            <a:xfrm>
              <a:off x="3966369" y="4765675"/>
              <a:ext cx="1587500" cy="304800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6"/>
                    <a:pt x="110" y="19"/>
                    <a:pt x="71" y="12"/>
                  </a:cubicBezTo>
                  <a:cubicBezTo>
                    <a:pt x="32" y="6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ṥḷíḑe"/>
            <p:cNvSpPr/>
            <p:nvPr/>
          </p:nvSpPr>
          <p:spPr bwMode="auto">
            <a:xfrm>
              <a:off x="5690394" y="49466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ļîḑê"/>
            <p:cNvSpPr/>
            <p:nvPr/>
          </p:nvSpPr>
          <p:spPr bwMode="auto">
            <a:xfrm>
              <a:off x="5690394" y="48450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29"/>
                    <a:pt x="0" y="39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ṥlïḍè"/>
            <p:cNvSpPr/>
            <p:nvPr/>
          </p:nvSpPr>
          <p:spPr bwMode="auto">
            <a:xfrm>
              <a:off x="5690394" y="4743450"/>
              <a:ext cx="2365375" cy="452438"/>
            </a:xfrm>
            <a:custGeom>
              <a:avLst/>
              <a:gdLst>
                <a:gd name="T0" fmla="*/ 210 w 210"/>
                <a:gd name="T1" fmla="*/ 0 h 40"/>
                <a:gd name="T2" fmla="*/ 105 w 210"/>
                <a:gd name="T3" fmla="*/ 18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0"/>
                  </a:moveTo>
                  <a:cubicBezTo>
                    <a:pt x="210" y="0"/>
                    <a:pt x="163" y="8"/>
                    <a:pt x="105" y="18"/>
                  </a:cubicBezTo>
                  <a:cubicBezTo>
                    <a:pt x="47" y="29"/>
                    <a:pt x="0" y="38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0"/>
                    <a:pt x="210" y="1"/>
                    <a:pt x="210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lïḋê"/>
            <p:cNvSpPr/>
            <p:nvPr/>
          </p:nvSpPr>
          <p:spPr bwMode="auto">
            <a:xfrm>
              <a:off x="5690394" y="4630737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ŝḷiḋê"/>
            <p:cNvSpPr/>
            <p:nvPr/>
          </p:nvSpPr>
          <p:spPr bwMode="auto">
            <a:xfrm>
              <a:off x="4090194" y="3965575"/>
              <a:ext cx="1735138" cy="901700"/>
            </a:xfrm>
            <a:custGeom>
              <a:avLst/>
              <a:gdLst>
                <a:gd name="T0" fmla="*/ 1093 w 1093"/>
                <a:gd name="T1" fmla="*/ 568 h 568"/>
                <a:gd name="T2" fmla="*/ 0 w 1093"/>
                <a:gd name="T3" fmla="*/ 355 h 568"/>
                <a:gd name="T4" fmla="*/ 0 w 1093"/>
                <a:gd name="T5" fmla="*/ 0 h 568"/>
                <a:gd name="T6" fmla="*/ 1093 w 1093"/>
                <a:gd name="T7" fmla="*/ 213 h 568"/>
                <a:gd name="T8" fmla="*/ 1093 w 1093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568">
                  <a:moveTo>
                    <a:pt x="1093" y="568"/>
                  </a:moveTo>
                  <a:lnTo>
                    <a:pt x="0" y="355"/>
                  </a:lnTo>
                  <a:lnTo>
                    <a:pt x="0" y="0"/>
                  </a:lnTo>
                  <a:lnTo>
                    <a:pt x="1093" y="213"/>
                  </a:lnTo>
                  <a:lnTo>
                    <a:pt x="1093" y="568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ṡļiḑé"/>
            <p:cNvSpPr/>
            <p:nvPr/>
          </p:nvSpPr>
          <p:spPr bwMode="auto">
            <a:xfrm>
              <a:off x="5825332" y="3886200"/>
              <a:ext cx="2389188" cy="981075"/>
            </a:xfrm>
            <a:custGeom>
              <a:avLst/>
              <a:gdLst>
                <a:gd name="T0" fmla="*/ 0 w 1505"/>
                <a:gd name="T1" fmla="*/ 618 h 618"/>
                <a:gd name="T2" fmla="*/ 1505 w 1505"/>
                <a:gd name="T3" fmla="*/ 348 h 618"/>
                <a:gd name="T4" fmla="*/ 1505 w 1505"/>
                <a:gd name="T5" fmla="*/ 0 h 618"/>
                <a:gd name="T6" fmla="*/ 0 w 1505"/>
                <a:gd name="T7" fmla="*/ 263 h 618"/>
                <a:gd name="T8" fmla="*/ 0 w 1505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618">
                  <a:moveTo>
                    <a:pt x="0" y="618"/>
                  </a:moveTo>
                  <a:lnTo>
                    <a:pt x="1505" y="348"/>
                  </a:lnTo>
                  <a:lnTo>
                    <a:pt x="1505" y="0"/>
                  </a:lnTo>
                  <a:lnTo>
                    <a:pt x="0" y="263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sļiḑé"/>
            <p:cNvSpPr/>
            <p:nvPr/>
          </p:nvSpPr>
          <p:spPr bwMode="auto">
            <a:xfrm>
              <a:off x="4044157" y="3592512"/>
              <a:ext cx="4305300" cy="1309688"/>
            </a:xfrm>
            <a:custGeom>
              <a:avLst/>
              <a:gdLst>
                <a:gd name="T0" fmla="*/ 382 w 382"/>
                <a:gd name="T1" fmla="*/ 73 h 116"/>
                <a:gd name="T2" fmla="*/ 378 w 382"/>
                <a:gd name="T3" fmla="*/ 70 h 116"/>
                <a:gd name="T4" fmla="*/ 159 w 382"/>
                <a:gd name="T5" fmla="*/ 109 h 116"/>
                <a:gd name="T6" fmla="*/ 7 w 382"/>
                <a:gd name="T7" fmla="*/ 80 h 116"/>
                <a:gd name="T8" fmla="*/ 7 w 382"/>
                <a:gd name="T9" fmla="*/ 37 h 116"/>
                <a:gd name="T10" fmla="*/ 158 w 382"/>
                <a:gd name="T11" fmla="*/ 66 h 116"/>
                <a:gd name="T12" fmla="*/ 158 w 382"/>
                <a:gd name="T13" fmla="*/ 66 h 116"/>
                <a:gd name="T14" fmla="*/ 159 w 382"/>
                <a:gd name="T15" fmla="*/ 66 h 116"/>
                <a:gd name="T16" fmla="*/ 379 w 382"/>
                <a:gd name="T17" fmla="*/ 27 h 116"/>
                <a:gd name="T18" fmla="*/ 382 w 382"/>
                <a:gd name="T19" fmla="*/ 23 h 116"/>
                <a:gd name="T20" fmla="*/ 379 w 382"/>
                <a:gd name="T21" fmla="*/ 20 h 116"/>
                <a:gd name="T22" fmla="*/ 192 w 382"/>
                <a:gd name="T23" fmla="*/ 0 h 116"/>
                <a:gd name="T24" fmla="*/ 191 w 382"/>
                <a:gd name="T25" fmla="*/ 0 h 116"/>
                <a:gd name="T26" fmla="*/ 3 w 382"/>
                <a:gd name="T27" fmla="*/ 30 h 116"/>
                <a:gd name="T28" fmla="*/ 3 w 382"/>
                <a:gd name="T29" fmla="*/ 30 h 116"/>
                <a:gd name="T30" fmla="*/ 3 w 382"/>
                <a:gd name="T31" fmla="*/ 30 h 116"/>
                <a:gd name="T32" fmla="*/ 2 w 382"/>
                <a:gd name="T33" fmla="*/ 30 h 116"/>
                <a:gd name="T34" fmla="*/ 2 w 382"/>
                <a:gd name="T35" fmla="*/ 30 h 116"/>
                <a:gd name="T36" fmla="*/ 2 w 382"/>
                <a:gd name="T37" fmla="*/ 30 h 116"/>
                <a:gd name="T38" fmla="*/ 2 w 382"/>
                <a:gd name="T39" fmla="*/ 30 h 116"/>
                <a:gd name="T40" fmla="*/ 1 w 382"/>
                <a:gd name="T41" fmla="*/ 31 h 116"/>
                <a:gd name="T42" fmla="*/ 1 w 382"/>
                <a:gd name="T43" fmla="*/ 31 h 116"/>
                <a:gd name="T44" fmla="*/ 1 w 382"/>
                <a:gd name="T45" fmla="*/ 31 h 116"/>
                <a:gd name="T46" fmla="*/ 1 w 382"/>
                <a:gd name="T47" fmla="*/ 31 h 116"/>
                <a:gd name="T48" fmla="*/ 1 w 382"/>
                <a:gd name="T49" fmla="*/ 32 h 116"/>
                <a:gd name="T50" fmla="*/ 1 w 382"/>
                <a:gd name="T51" fmla="*/ 32 h 116"/>
                <a:gd name="T52" fmla="*/ 1 w 382"/>
                <a:gd name="T53" fmla="*/ 32 h 116"/>
                <a:gd name="T54" fmla="*/ 0 w 382"/>
                <a:gd name="T55" fmla="*/ 32 h 116"/>
                <a:gd name="T56" fmla="*/ 0 w 382"/>
                <a:gd name="T57" fmla="*/ 33 h 116"/>
                <a:gd name="T58" fmla="*/ 0 w 382"/>
                <a:gd name="T59" fmla="*/ 33 h 116"/>
                <a:gd name="T60" fmla="*/ 0 w 382"/>
                <a:gd name="T61" fmla="*/ 33 h 116"/>
                <a:gd name="T62" fmla="*/ 0 w 382"/>
                <a:gd name="T63" fmla="*/ 83 h 116"/>
                <a:gd name="T64" fmla="*/ 3 w 382"/>
                <a:gd name="T65" fmla="*/ 86 h 116"/>
                <a:gd name="T66" fmla="*/ 158 w 382"/>
                <a:gd name="T67" fmla="*/ 116 h 116"/>
                <a:gd name="T68" fmla="*/ 158 w 382"/>
                <a:gd name="T69" fmla="*/ 116 h 116"/>
                <a:gd name="T70" fmla="*/ 159 w 382"/>
                <a:gd name="T71" fmla="*/ 116 h 116"/>
                <a:gd name="T72" fmla="*/ 379 w 382"/>
                <a:gd name="T73" fmla="*/ 77 h 116"/>
                <a:gd name="T74" fmla="*/ 382 w 382"/>
                <a:gd name="T75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6">
                  <a:moveTo>
                    <a:pt x="382" y="73"/>
                  </a:moveTo>
                  <a:cubicBezTo>
                    <a:pt x="382" y="71"/>
                    <a:pt x="380" y="70"/>
                    <a:pt x="378" y="7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81" y="26"/>
                    <a:pt x="382" y="25"/>
                    <a:pt x="382" y="23"/>
                  </a:cubicBezTo>
                  <a:cubicBezTo>
                    <a:pt x="382" y="22"/>
                    <a:pt x="381" y="21"/>
                    <a:pt x="379" y="2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2" y="86"/>
                    <a:pt x="3" y="8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379" y="77"/>
                    <a:pt x="379" y="77"/>
                    <a:pt x="379" y="77"/>
                  </a:cubicBezTo>
                  <a:cubicBezTo>
                    <a:pt x="381" y="76"/>
                    <a:pt x="382" y="75"/>
                    <a:pt x="382" y="73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ïṩlîḑè"/>
            <p:cNvSpPr/>
            <p:nvPr/>
          </p:nvSpPr>
          <p:spPr bwMode="auto">
            <a:xfrm>
              <a:off x="4179094" y="4427537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ľiďé"/>
            <p:cNvSpPr/>
            <p:nvPr/>
          </p:nvSpPr>
          <p:spPr bwMode="auto">
            <a:xfrm>
              <a:off x="4179094" y="4325937"/>
              <a:ext cx="1577975" cy="293688"/>
            </a:xfrm>
            <a:custGeom>
              <a:avLst/>
              <a:gdLst>
                <a:gd name="T0" fmla="*/ 140 w 140"/>
                <a:gd name="T1" fmla="*/ 26 h 26"/>
                <a:gd name="T2" fmla="*/ 70 w 140"/>
                <a:gd name="T3" fmla="*/ 12 h 26"/>
                <a:gd name="T4" fmla="*/ 0 w 140"/>
                <a:gd name="T5" fmla="*/ 0 h 26"/>
                <a:gd name="T6" fmla="*/ 70 w 140"/>
                <a:gd name="T7" fmla="*/ 14 h 26"/>
                <a:gd name="T8" fmla="*/ 140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0"/>
                  </a:cubicBezTo>
                  <a:cubicBezTo>
                    <a:pt x="0" y="1"/>
                    <a:pt x="31" y="7"/>
                    <a:pt x="70" y="14"/>
                  </a:cubicBezTo>
                  <a:cubicBezTo>
                    <a:pt x="109" y="21"/>
                    <a:pt x="140" y="26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ṧlïḓê"/>
            <p:cNvSpPr/>
            <p:nvPr/>
          </p:nvSpPr>
          <p:spPr bwMode="auto">
            <a:xfrm>
              <a:off x="4179094" y="42132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6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ľîḓe"/>
            <p:cNvSpPr/>
            <p:nvPr/>
          </p:nvSpPr>
          <p:spPr bwMode="auto">
            <a:xfrm>
              <a:off x="4179094" y="41116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1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ṩ1îďe"/>
            <p:cNvSpPr/>
            <p:nvPr/>
          </p:nvSpPr>
          <p:spPr bwMode="auto">
            <a:xfrm>
              <a:off x="5903119" y="4325937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ṩļîdê"/>
            <p:cNvSpPr/>
            <p:nvPr/>
          </p:nvSpPr>
          <p:spPr bwMode="auto">
            <a:xfrm>
              <a:off x="5903119" y="4224337"/>
              <a:ext cx="2232025" cy="417513"/>
            </a:xfrm>
            <a:custGeom>
              <a:avLst/>
              <a:gdLst>
                <a:gd name="T0" fmla="*/ 198 w 198"/>
                <a:gd name="T1" fmla="*/ 0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19 h 37"/>
                <a:gd name="T8" fmla="*/ 198 w 19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0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6"/>
                    <a:pt x="0" y="35"/>
                    <a:pt x="0" y="36"/>
                  </a:cubicBezTo>
                  <a:cubicBezTo>
                    <a:pt x="0" y="37"/>
                    <a:pt x="44" y="29"/>
                    <a:pt x="99" y="19"/>
                  </a:cubicBezTo>
                  <a:cubicBezTo>
                    <a:pt x="154" y="10"/>
                    <a:pt x="198" y="1"/>
                    <a:pt x="198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ş1iďê"/>
            <p:cNvSpPr/>
            <p:nvPr/>
          </p:nvSpPr>
          <p:spPr bwMode="auto">
            <a:xfrm>
              <a:off x="5903119" y="41116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6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2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ṧļïḓê"/>
            <p:cNvSpPr/>
            <p:nvPr/>
          </p:nvSpPr>
          <p:spPr bwMode="auto">
            <a:xfrm>
              <a:off x="5903119" y="40100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29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şľïḓê"/>
            <p:cNvSpPr/>
            <p:nvPr/>
          </p:nvSpPr>
          <p:spPr bwMode="auto">
            <a:xfrm>
              <a:off x="4044157" y="3435350"/>
              <a:ext cx="1476375" cy="755650"/>
            </a:xfrm>
            <a:custGeom>
              <a:avLst/>
              <a:gdLst>
                <a:gd name="T0" fmla="*/ 930 w 930"/>
                <a:gd name="T1" fmla="*/ 476 h 476"/>
                <a:gd name="T2" fmla="*/ 0 w 930"/>
                <a:gd name="T3" fmla="*/ 298 h 476"/>
                <a:gd name="T4" fmla="*/ 0 w 930"/>
                <a:gd name="T5" fmla="*/ 0 h 476"/>
                <a:gd name="T6" fmla="*/ 930 w 930"/>
                <a:gd name="T7" fmla="*/ 177 h 476"/>
                <a:gd name="T8" fmla="*/ 930 w 930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476">
                  <a:moveTo>
                    <a:pt x="930" y="476"/>
                  </a:moveTo>
                  <a:lnTo>
                    <a:pt x="0" y="298"/>
                  </a:lnTo>
                  <a:lnTo>
                    <a:pt x="0" y="0"/>
                  </a:lnTo>
                  <a:lnTo>
                    <a:pt x="930" y="177"/>
                  </a:lnTo>
                  <a:lnTo>
                    <a:pt x="930" y="476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ḷiḍe"/>
            <p:cNvSpPr/>
            <p:nvPr/>
          </p:nvSpPr>
          <p:spPr bwMode="auto">
            <a:xfrm>
              <a:off x="5520532" y="3355975"/>
              <a:ext cx="2095500" cy="835025"/>
            </a:xfrm>
            <a:custGeom>
              <a:avLst/>
              <a:gdLst>
                <a:gd name="T0" fmla="*/ 0 w 1320"/>
                <a:gd name="T1" fmla="*/ 526 h 526"/>
                <a:gd name="T2" fmla="*/ 1320 w 1320"/>
                <a:gd name="T3" fmla="*/ 306 h 526"/>
                <a:gd name="T4" fmla="*/ 1320 w 1320"/>
                <a:gd name="T5" fmla="*/ 0 h 526"/>
                <a:gd name="T6" fmla="*/ 0 w 1320"/>
                <a:gd name="T7" fmla="*/ 227 h 526"/>
                <a:gd name="T8" fmla="*/ 0 w 1320"/>
                <a:gd name="T9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526">
                  <a:moveTo>
                    <a:pt x="0" y="526"/>
                  </a:moveTo>
                  <a:lnTo>
                    <a:pt x="1320" y="306"/>
                  </a:lnTo>
                  <a:lnTo>
                    <a:pt x="1320" y="0"/>
                  </a:lnTo>
                  <a:lnTo>
                    <a:pt x="0" y="227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ṩľiḋè"/>
            <p:cNvSpPr/>
            <p:nvPr/>
          </p:nvSpPr>
          <p:spPr bwMode="auto">
            <a:xfrm>
              <a:off x="4010819" y="3119437"/>
              <a:ext cx="3640138" cy="1104900"/>
            </a:xfrm>
            <a:custGeom>
              <a:avLst/>
              <a:gdLst>
                <a:gd name="T0" fmla="*/ 323 w 323"/>
                <a:gd name="T1" fmla="*/ 61 h 98"/>
                <a:gd name="T2" fmla="*/ 320 w 323"/>
                <a:gd name="T3" fmla="*/ 59 h 98"/>
                <a:gd name="T4" fmla="*/ 134 w 323"/>
                <a:gd name="T5" fmla="*/ 92 h 98"/>
                <a:gd name="T6" fmla="*/ 5 w 323"/>
                <a:gd name="T7" fmla="*/ 68 h 98"/>
                <a:gd name="T8" fmla="*/ 5 w 323"/>
                <a:gd name="T9" fmla="*/ 31 h 98"/>
                <a:gd name="T10" fmla="*/ 133 w 323"/>
                <a:gd name="T11" fmla="*/ 55 h 98"/>
                <a:gd name="T12" fmla="*/ 134 w 323"/>
                <a:gd name="T13" fmla="*/ 55 h 98"/>
                <a:gd name="T14" fmla="*/ 134 w 323"/>
                <a:gd name="T15" fmla="*/ 55 h 98"/>
                <a:gd name="T16" fmla="*/ 321 w 323"/>
                <a:gd name="T17" fmla="*/ 22 h 98"/>
                <a:gd name="T18" fmla="*/ 323 w 323"/>
                <a:gd name="T19" fmla="*/ 19 h 98"/>
                <a:gd name="T20" fmla="*/ 321 w 323"/>
                <a:gd name="T21" fmla="*/ 17 h 98"/>
                <a:gd name="T22" fmla="*/ 162 w 323"/>
                <a:gd name="T23" fmla="*/ 0 h 98"/>
                <a:gd name="T24" fmla="*/ 161 w 323"/>
                <a:gd name="T25" fmla="*/ 0 h 98"/>
                <a:gd name="T26" fmla="*/ 2 w 323"/>
                <a:gd name="T27" fmla="*/ 25 h 98"/>
                <a:gd name="T28" fmla="*/ 2 w 323"/>
                <a:gd name="T29" fmla="*/ 25 h 98"/>
                <a:gd name="T30" fmla="*/ 2 w 323"/>
                <a:gd name="T31" fmla="*/ 25 h 98"/>
                <a:gd name="T32" fmla="*/ 2 w 323"/>
                <a:gd name="T33" fmla="*/ 25 h 98"/>
                <a:gd name="T34" fmla="*/ 1 w 323"/>
                <a:gd name="T35" fmla="*/ 25 h 98"/>
                <a:gd name="T36" fmla="*/ 1 w 323"/>
                <a:gd name="T37" fmla="*/ 25 h 98"/>
                <a:gd name="T38" fmla="*/ 1 w 323"/>
                <a:gd name="T39" fmla="*/ 25 h 98"/>
                <a:gd name="T40" fmla="*/ 1 w 323"/>
                <a:gd name="T41" fmla="*/ 26 h 98"/>
                <a:gd name="T42" fmla="*/ 1 w 323"/>
                <a:gd name="T43" fmla="*/ 26 h 98"/>
                <a:gd name="T44" fmla="*/ 0 w 323"/>
                <a:gd name="T45" fmla="*/ 26 h 98"/>
                <a:gd name="T46" fmla="*/ 0 w 323"/>
                <a:gd name="T47" fmla="*/ 26 h 98"/>
                <a:gd name="T48" fmla="*/ 0 w 323"/>
                <a:gd name="T49" fmla="*/ 26 h 98"/>
                <a:gd name="T50" fmla="*/ 0 w 323"/>
                <a:gd name="T51" fmla="*/ 27 h 98"/>
                <a:gd name="T52" fmla="*/ 0 w 323"/>
                <a:gd name="T53" fmla="*/ 27 h 98"/>
                <a:gd name="T54" fmla="*/ 0 w 323"/>
                <a:gd name="T55" fmla="*/ 27 h 98"/>
                <a:gd name="T56" fmla="*/ 0 w 323"/>
                <a:gd name="T57" fmla="*/ 28 h 98"/>
                <a:gd name="T58" fmla="*/ 0 w 323"/>
                <a:gd name="T59" fmla="*/ 28 h 98"/>
                <a:gd name="T60" fmla="*/ 0 w 323"/>
                <a:gd name="T61" fmla="*/ 28 h 98"/>
                <a:gd name="T62" fmla="*/ 0 w 323"/>
                <a:gd name="T63" fmla="*/ 70 h 98"/>
                <a:gd name="T64" fmla="*/ 2 w 323"/>
                <a:gd name="T65" fmla="*/ 73 h 98"/>
                <a:gd name="T66" fmla="*/ 133 w 323"/>
                <a:gd name="T67" fmla="*/ 98 h 98"/>
                <a:gd name="T68" fmla="*/ 134 w 323"/>
                <a:gd name="T69" fmla="*/ 98 h 98"/>
                <a:gd name="T70" fmla="*/ 134 w 323"/>
                <a:gd name="T71" fmla="*/ 98 h 98"/>
                <a:gd name="T72" fmla="*/ 321 w 323"/>
                <a:gd name="T73" fmla="*/ 65 h 98"/>
                <a:gd name="T74" fmla="*/ 323 w 323"/>
                <a:gd name="T75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98">
                  <a:moveTo>
                    <a:pt x="323" y="61"/>
                  </a:moveTo>
                  <a:cubicBezTo>
                    <a:pt x="323" y="60"/>
                    <a:pt x="321" y="59"/>
                    <a:pt x="320" y="59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3" y="55"/>
                    <a:pt x="134" y="55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321" y="22"/>
                    <a:pt x="321" y="22"/>
                    <a:pt x="321" y="22"/>
                  </a:cubicBezTo>
                  <a:cubicBezTo>
                    <a:pt x="322" y="22"/>
                    <a:pt x="323" y="21"/>
                    <a:pt x="323" y="19"/>
                  </a:cubicBezTo>
                  <a:cubicBezTo>
                    <a:pt x="323" y="18"/>
                    <a:pt x="322" y="17"/>
                    <a:pt x="321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2" y="73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3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321" y="65"/>
                    <a:pt x="321" y="65"/>
                    <a:pt x="321" y="65"/>
                  </a:cubicBezTo>
                  <a:cubicBezTo>
                    <a:pt x="322" y="64"/>
                    <a:pt x="323" y="63"/>
                    <a:pt x="323" y="61"/>
                  </a:cubicBez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ṧḷíḋê"/>
            <p:cNvSpPr/>
            <p:nvPr/>
          </p:nvSpPr>
          <p:spPr bwMode="auto">
            <a:xfrm>
              <a:off x="4123532" y="3817937"/>
              <a:ext cx="1341438" cy="260350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6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ḻîdê"/>
            <p:cNvSpPr/>
            <p:nvPr/>
          </p:nvSpPr>
          <p:spPr bwMode="auto">
            <a:xfrm>
              <a:off x="4123532" y="3729037"/>
              <a:ext cx="1341438" cy="258763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ṩḷiḋê"/>
            <p:cNvSpPr/>
            <p:nvPr/>
          </p:nvSpPr>
          <p:spPr bwMode="auto">
            <a:xfrm>
              <a:off x="4123532" y="3638550"/>
              <a:ext cx="1341438" cy="258763"/>
            </a:xfrm>
            <a:custGeom>
              <a:avLst/>
              <a:gdLst>
                <a:gd name="T0" fmla="*/ 119 w 119"/>
                <a:gd name="T1" fmla="*/ 23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3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ḷïḑê"/>
            <p:cNvSpPr/>
            <p:nvPr/>
          </p:nvSpPr>
          <p:spPr bwMode="auto">
            <a:xfrm>
              <a:off x="4123532" y="3559175"/>
              <a:ext cx="1341438" cy="247650"/>
            </a:xfrm>
            <a:custGeom>
              <a:avLst/>
              <a:gdLst>
                <a:gd name="T0" fmla="*/ 119 w 119"/>
                <a:gd name="T1" fmla="*/ 22 h 22"/>
                <a:gd name="T2" fmla="*/ 59 w 119"/>
                <a:gd name="T3" fmla="*/ 10 h 22"/>
                <a:gd name="T4" fmla="*/ 0 w 119"/>
                <a:gd name="T5" fmla="*/ 0 h 22"/>
                <a:gd name="T6" fmla="*/ 59 w 119"/>
                <a:gd name="T7" fmla="*/ 12 h 22"/>
                <a:gd name="T8" fmla="*/ 119 w 11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">
                  <a:moveTo>
                    <a:pt x="119" y="22"/>
                  </a:moveTo>
                  <a:cubicBezTo>
                    <a:pt x="119" y="21"/>
                    <a:pt x="92" y="16"/>
                    <a:pt x="59" y="10"/>
                  </a:cubicBezTo>
                  <a:cubicBezTo>
                    <a:pt x="26" y="4"/>
                    <a:pt x="0" y="0"/>
                    <a:pt x="0" y="0"/>
                  </a:cubicBezTo>
                  <a:cubicBezTo>
                    <a:pt x="0" y="1"/>
                    <a:pt x="26" y="6"/>
                    <a:pt x="59" y="12"/>
                  </a:cubicBezTo>
                  <a:cubicBezTo>
                    <a:pt x="92" y="18"/>
                    <a:pt x="119" y="22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ŝļiḓé"/>
            <p:cNvSpPr/>
            <p:nvPr/>
          </p:nvSpPr>
          <p:spPr bwMode="auto">
            <a:xfrm>
              <a:off x="5577682" y="3705225"/>
              <a:ext cx="2005013" cy="384175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ľiḓê"/>
            <p:cNvSpPr/>
            <p:nvPr/>
          </p:nvSpPr>
          <p:spPr bwMode="auto">
            <a:xfrm>
              <a:off x="5577682" y="3616325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şḷîdé"/>
            <p:cNvSpPr/>
            <p:nvPr/>
          </p:nvSpPr>
          <p:spPr bwMode="auto">
            <a:xfrm>
              <a:off x="5577682" y="3525837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ṥlîḍê"/>
            <p:cNvSpPr/>
            <p:nvPr/>
          </p:nvSpPr>
          <p:spPr bwMode="auto">
            <a:xfrm>
              <a:off x="5577682" y="3435350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4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4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2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3" name="íślíḍè"/>
          <p:cNvSpPr/>
          <p:nvPr userDrawn="1"/>
        </p:nvSpPr>
        <p:spPr>
          <a:xfrm>
            <a:off x="9846585" y="1036288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îṡlïḋé"/>
          <p:cNvSpPr/>
          <p:nvPr userDrawn="1"/>
        </p:nvSpPr>
        <p:spPr>
          <a:xfrm>
            <a:off x="9546869" y="1865826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iŝľídê"/>
          <p:cNvSpPr/>
          <p:nvPr userDrawn="1"/>
        </p:nvSpPr>
        <p:spPr>
          <a:xfrm>
            <a:off x="7380439" y="4925667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îṩḷïde"/>
          <p:cNvSpPr/>
          <p:nvPr userDrawn="1"/>
        </p:nvSpPr>
        <p:spPr>
          <a:xfrm>
            <a:off x="7043138" y="4929203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íḋ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íṩliḋê"/>
          <p:cNvSpPr/>
          <p:nvPr userDrawn="1"/>
        </p:nvSpPr>
        <p:spPr>
          <a:xfrm flipV="1">
            <a:off x="645795" y="1051560"/>
            <a:ext cx="10998835" cy="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" y="518795"/>
            <a:ext cx="10998835" cy="533400"/>
          </a:xfrm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śḻíḋ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íş1îḋe"/>
          <p:cNvSpPr/>
          <p:nvPr userDrawn="1"/>
        </p:nvSpPr>
        <p:spPr>
          <a:xfrm>
            <a:off x="7357347" y="1692348"/>
            <a:ext cx="3684663" cy="3621926"/>
          </a:xfrm>
          <a:prstGeom prst="ellipse">
            <a:avLst/>
          </a:prstGeom>
          <a:gradFill flip="none" rotWithShape="1"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î$líḑe"/>
          <p:cNvSpPr/>
          <p:nvPr userDrawn="1"/>
        </p:nvSpPr>
        <p:spPr>
          <a:xfrm>
            <a:off x="9891938" y="1765543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íśḷïďè"/>
          <p:cNvSpPr/>
          <p:nvPr userDrawn="1"/>
        </p:nvSpPr>
        <p:spPr>
          <a:xfrm>
            <a:off x="9317053" y="2175981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ï$ḷidê"/>
          <p:cNvSpPr/>
          <p:nvPr userDrawn="1"/>
        </p:nvSpPr>
        <p:spPr>
          <a:xfrm>
            <a:off x="7524286" y="4414138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iSļíḍê"/>
          <p:cNvSpPr/>
          <p:nvPr userDrawn="1"/>
        </p:nvSpPr>
        <p:spPr>
          <a:xfrm>
            <a:off x="7199685" y="4699392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574882" y="2667380"/>
            <a:ext cx="4621139" cy="1909492"/>
            <a:chOff x="5414962" y="2318543"/>
            <a:chExt cx="6081713" cy="2513013"/>
          </a:xfrm>
        </p:grpSpPr>
        <p:sp>
          <p:nvSpPr>
            <p:cNvPr id="8" name="iṣ1íďe"/>
            <p:cNvSpPr>
              <a:spLocks noChangeArrowheads="1"/>
            </p:cNvSpPr>
            <p:nvPr userDrawn="1"/>
          </p:nvSpPr>
          <p:spPr bwMode="auto">
            <a:xfrm>
              <a:off x="6157912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3" name="íŝḻïḓê"/>
            <p:cNvSpPr>
              <a:spLocks noChangeArrowheads="1"/>
            </p:cNvSpPr>
            <p:nvPr userDrawn="1"/>
          </p:nvSpPr>
          <p:spPr bwMode="auto">
            <a:xfrm>
              <a:off x="6623050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9" name="í$ľîḑê"/>
            <p:cNvSpPr/>
            <p:nvPr userDrawn="1"/>
          </p:nvSpPr>
          <p:spPr bwMode="auto">
            <a:xfrm>
              <a:off x="6623050" y="3047206"/>
              <a:ext cx="465138" cy="1671638"/>
            </a:xfrm>
            <a:custGeom>
              <a:avLst/>
              <a:gdLst>
                <a:gd name="T0" fmla="*/ 219 w 293"/>
                <a:gd name="T1" fmla="*/ 845 h 1053"/>
                <a:gd name="T2" fmla="*/ 99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19 w 293"/>
                <a:gd name="T13" fmla="*/ 0 h 1053"/>
                <a:gd name="T14" fmla="*/ 219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19" y="845"/>
                  </a:moveTo>
                  <a:cubicBezTo>
                    <a:pt x="219" y="911"/>
                    <a:pt x="165" y="965"/>
                    <a:pt x="99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45"/>
                  </a:lnTo>
                  <a:close/>
                </a:path>
              </a:pathLst>
            </a:custGeom>
            <a:solidFill>
              <a:srgbClr val="8BC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iṡḻiḍe"/>
            <p:cNvSpPr/>
            <p:nvPr userDrawn="1"/>
          </p:nvSpPr>
          <p:spPr bwMode="auto">
            <a:xfrm>
              <a:off x="6157912" y="3047206"/>
              <a:ext cx="465138" cy="1671638"/>
            </a:xfrm>
            <a:custGeom>
              <a:avLst/>
              <a:gdLst>
                <a:gd name="T0" fmla="*/ 220 w 293"/>
                <a:gd name="T1" fmla="*/ 845 h 1053"/>
                <a:gd name="T2" fmla="*/ 100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20 w 293"/>
                <a:gd name="T13" fmla="*/ 0 h 1053"/>
                <a:gd name="T14" fmla="*/ 220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20" y="845"/>
                  </a:moveTo>
                  <a:cubicBezTo>
                    <a:pt x="220" y="911"/>
                    <a:pt x="166" y="965"/>
                    <a:pt x="100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220" y="845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î$ḷíḍê"/>
            <p:cNvSpPr/>
            <p:nvPr userDrawn="1"/>
          </p:nvSpPr>
          <p:spPr bwMode="auto">
            <a:xfrm>
              <a:off x="5583237" y="3047206"/>
              <a:ext cx="574675" cy="1671638"/>
            </a:xfrm>
            <a:custGeom>
              <a:avLst/>
              <a:gdLst>
                <a:gd name="T0" fmla="*/ 0 w 362"/>
                <a:gd name="T1" fmla="*/ 1023 h 1053"/>
                <a:gd name="T2" fmla="*/ 98 w 362"/>
                <a:gd name="T3" fmla="*/ 1053 h 1053"/>
                <a:gd name="T4" fmla="*/ 362 w 362"/>
                <a:gd name="T5" fmla="*/ 31 h 1053"/>
                <a:gd name="T6" fmla="*/ 264 w 362"/>
                <a:gd name="T7" fmla="*/ 0 h 1053"/>
                <a:gd name="T8" fmla="*/ 257 w 362"/>
                <a:gd name="T9" fmla="*/ 31 h 1053"/>
                <a:gd name="T10" fmla="*/ 0 w 362"/>
                <a:gd name="T11" fmla="*/ 102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1053">
                  <a:moveTo>
                    <a:pt x="0" y="1023"/>
                  </a:moveTo>
                  <a:lnTo>
                    <a:pt x="98" y="1053"/>
                  </a:lnTo>
                  <a:lnTo>
                    <a:pt x="362" y="31"/>
                  </a:lnTo>
                  <a:lnTo>
                    <a:pt x="264" y="0"/>
                  </a:lnTo>
                  <a:lnTo>
                    <a:pt x="257" y="31"/>
                  </a:lnTo>
                  <a:lnTo>
                    <a:pt x="0" y="1023"/>
                  </a:ln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5" name="ïsḷîḓè"/>
            <p:cNvSpPr/>
            <p:nvPr userDrawn="1"/>
          </p:nvSpPr>
          <p:spPr bwMode="auto">
            <a:xfrm>
              <a:off x="5414962" y="3047206"/>
              <a:ext cx="576263" cy="1671638"/>
            </a:xfrm>
            <a:custGeom>
              <a:avLst/>
              <a:gdLst>
                <a:gd name="T0" fmla="*/ 98 w 363"/>
                <a:gd name="T1" fmla="*/ 1053 h 1053"/>
                <a:gd name="T2" fmla="*/ 106 w 363"/>
                <a:gd name="T3" fmla="*/ 1023 h 1053"/>
                <a:gd name="T4" fmla="*/ 363 w 363"/>
                <a:gd name="T5" fmla="*/ 31 h 1053"/>
                <a:gd name="T6" fmla="*/ 265 w 363"/>
                <a:gd name="T7" fmla="*/ 0 h 1053"/>
                <a:gd name="T8" fmla="*/ 0 w 363"/>
                <a:gd name="T9" fmla="*/ 1023 h 1053"/>
                <a:gd name="T10" fmla="*/ 98 w 36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1053">
                  <a:moveTo>
                    <a:pt x="98" y="1053"/>
                  </a:moveTo>
                  <a:lnTo>
                    <a:pt x="106" y="1023"/>
                  </a:lnTo>
                  <a:lnTo>
                    <a:pt x="363" y="31"/>
                  </a:lnTo>
                  <a:lnTo>
                    <a:pt x="265" y="0"/>
                  </a:lnTo>
                  <a:lnTo>
                    <a:pt x="0" y="1023"/>
                  </a:lnTo>
                  <a:lnTo>
                    <a:pt x="98" y="1053"/>
                  </a:ln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ṩľîḓè"/>
            <p:cNvSpPr>
              <a:spLocks noEditPoints="1"/>
            </p:cNvSpPr>
            <p:nvPr userDrawn="1"/>
          </p:nvSpPr>
          <p:spPr bwMode="auto">
            <a:xfrm>
              <a:off x="6251575" y="3278981"/>
              <a:ext cx="649288" cy="139700"/>
            </a:xfrm>
            <a:custGeom>
              <a:avLst/>
              <a:gdLst>
                <a:gd name="T0" fmla="*/ 307 w 409"/>
                <a:gd name="T1" fmla="*/ 29 h 88"/>
                <a:gd name="T2" fmla="*/ 292 w 409"/>
                <a:gd name="T3" fmla="*/ 15 h 88"/>
                <a:gd name="T4" fmla="*/ 307 w 409"/>
                <a:gd name="T5" fmla="*/ 0 h 88"/>
                <a:gd name="T6" fmla="*/ 395 w 409"/>
                <a:gd name="T7" fmla="*/ 0 h 88"/>
                <a:gd name="T8" fmla="*/ 409 w 409"/>
                <a:gd name="T9" fmla="*/ 15 h 88"/>
                <a:gd name="T10" fmla="*/ 395 w 409"/>
                <a:gd name="T11" fmla="*/ 29 h 88"/>
                <a:gd name="T12" fmla="*/ 307 w 409"/>
                <a:gd name="T13" fmla="*/ 29 h 88"/>
                <a:gd name="T14" fmla="*/ 307 w 409"/>
                <a:gd name="T15" fmla="*/ 88 h 88"/>
                <a:gd name="T16" fmla="*/ 292 w 409"/>
                <a:gd name="T17" fmla="*/ 73 h 88"/>
                <a:gd name="T18" fmla="*/ 307 w 409"/>
                <a:gd name="T19" fmla="*/ 59 h 88"/>
                <a:gd name="T20" fmla="*/ 395 w 409"/>
                <a:gd name="T21" fmla="*/ 59 h 88"/>
                <a:gd name="T22" fmla="*/ 409 w 409"/>
                <a:gd name="T23" fmla="*/ 73 h 88"/>
                <a:gd name="T24" fmla="*/ 395 w 409"/>
                <a:gd name="T25" fmla="*/ 88 h 88"/>
                <a:gd name="T26" fmla="*/ 307 w 409"/>
                <a:gd name="T27" fmla="*/ 88 h 88"/>
                <a:gd name="T28" fmla="*/ 14 w 409"/>
                <a:gd name="T29" fmla="*/ 29 h 88"/>
                <a:gd name="T30" fmla="*/ 0 w 409"/>
                <a:gd name="T31" fmla="*/ 15 h 88"/>
                <a:gd name="T32" fmla="*/ 14 w 409"/>
                <a:gd name="T33" fmla="*/ 0 h 88"/>
                <a:gd name="T34" fmla="*/ 102 w 409"/>
                <a:gd name="T35" fmla="*/ 0 h 88"/>
                <a:gd name="T36" fmla="*/ 117 w 409"/>
                <a:gd name="T37" fmla="*/ 15 h 88"/>
                <a:gd name="T38" fmla="*/ 102 w 409"/>
                <a:gd name="T39" fmla="*/ 29 h 88"/>
                <a:gd name="T40" fmla="*/ 14 w 409"/>
                <a:gd name="T41" fmla="*/ 29 h 88"/>
                <a:gd name="T42" fmla="*/ 14 w 409"/>
                <a:gd name="T43" fmla="*/ 88 h 88"/>
                <a:gd name="T44" fmla="*/ 0 w 409"/>
                <a:gd name="T45" fmla="*/ 73 h 88"/>
                <a:gd name="T46" fmla="*/ 14 w 409"/>
                <a:gd name="T47" fmla="*/ 59 h 88"/>
                <a:gd name="T48" fmla="*/ 102 w 409"/>
                <a:gd name="T49" fmla="*/ 59 h 88"/>
                <a:gd name="T50" fmla="*/ 117 w 409"/>
                <a:gd name="T51" fmla="*/ 73 h 88"/>
                <a:gd name="T52" fmla="*/ 102 w 409"/>
                <a:gd name="T53" fmla="*/ 88 h 88"/>
                <a:gd name="T54" fmla="*/ 14 w 409"/>
                <a:gd name="T5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88">
                  <a:moveTo>
                    <a:pt x="307" y="29"/>
                  </a:moveTo>
                  <a:cubicBezTo>
                    <a:pt x="298" y="29"/>
                    <a:pt x="292" y="24"/>
                    <a:pt x="292" y="15"/>
                  </a:cubicBezTo>
                  <a:cubicBezTo>
                    <a:pt x="292" y="6"/>
                    <a:pt x="298" y="0"/>
                    <a:pt x="307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04" y="0"/>
                    <a:pt x="409" y="6"/>
                    <a:pt x="409" y="15"/>
                  </a:cubicBezTo>
                  <a:cubicBezTo>
                    <a:pt x="409" y="24"/>
                    <a:pt x="404" y="29"/>
                    <a:pt x="395" y="29"/>
                  </a:cubicBezTo>
                  <a:lnTo>
                    <a:pt x="307" y="29"/>
                  </a:lnTo>
                  <a:close/>
                  <a:moveTo>
                    <a:pt x="307" y="88"/>
                  </a:moveTo>
                  <a:cubicBezTo>
                    <a:pt x="298" y="88"/>
                    <a:pt x="292" y="82"/>
                    <a:pt x="292" y="73"/>
                  </a:cubicBezTo>
                  <a:cubicBezTo>
                    <a:pt x="292" y="65"/>
                    <a:pt x="298" y="59"/>
                    <a:pt x="307" y="59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404" y="59"/>
                    <a:pt x="409" y="65"/>
                    <a:pt x="409" y="73"/>
                  </a:cubicBezTo>
                  <a:cubicBezTo>
                    <a:pt x="409" y="82"/>
                    <a:pt x="404" y="88"/>
                    <a:pt x="395" y="88"/>
                  </a:cubicBezTo>
                  <a:lnTo>
                    <a:pt x="307" y="88"/>
                  </a:lnTo>
                  <a:close/>
                  <a:moveTo>
                    <a:pt x="14" y="29"/>
                  </a:moveTo>
                  <a:cubicBezTo>
                    <a:pt x="6" y="29"/>
                    <a:pt x="0" y="24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1" y="0"/>
                    <a:pt x="117" y="6"/>
                    <a:pt x="117" y="15"/>
                  </a:cubicBezTo>
                  <a:cubicBezTo>
                    <a:pt x="117" y="24"/>
                    <a:pt x="111" y="29"/>
                    <a:pt x="102" y="29"/>
                  </a:cubicBezTo>
                  <a:lnTo>
                    <a:pt x="14" y="29"/>
                  </a:lnTo>
                  <a:close/>
                  <a:moveTo>
                    <a:pt x="14" y="88"/>
                  </a:moveTo>
                  <a:cubicBezTo>
                    <a:pt x="6" y="88"/>
                    <a:pt x="0" y="82"/>
                    <a:pt x="0" y="73"/>
                  </a:cubicBezTo>
                  <a:cubicBezTo>
                    <a:pt x="0" y="65"/>
                    <a:pt x="6" y="59"/>
                    <a:pt x="14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11" y="59"/>
                    <a:pt x="117" y="65"/>
                    <a:pt x="117" y="73"/>
                  </a:cubicBezTo>
                  <a:cubicBezTo>
                    <a:pt x="117" y="82"/>
                    <a:pt x="111" y="88"/>
                    <a:pt x="102" y="88"/>
                  </a:cubicBezTo>
                  <a:lnTo>
                    <a:pt x="14" y="88"/>
                  </a:lnTo>
                  <a:close/>
                </a:path>
              </a:pathLst>
            </a:custGeom>
            <a:solidFill>
              <a:srgbClr val="E9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ïśľîďe"/>
            <p:cNvSpPr/>
            <p:nvPr userDrawn="1"/>
          </p:nvSpPr>
          <p:spPr bwMode="auto">
            <a:xfrm>
              <a:off x="7188200" y="2318543"/>
              <a:ext cx="3421063" cy="2219325"/>
            </a:xfrm>
            <a:custGeom>
              <a:avLst/>
              <a:gdLst>
                <a:gd name="T0" fmla="*/ 2155 w 2156"/>
                <a:gd name="T1" fmla="*/ 1398 h 1398"/>
                <a:gd name="T2" fmla="*/ 0 w 2156"/>
                <a:gd name="T3" fmla="*/ 1398 h 1398"/>
                <a:gd name="T4" fmla="*/ 0 w 2156"/>
                <a:gd name="T5" fmla="*/ 49 h 1398"/>
                <a:gd name="T6" fmla="*/ 49 w 2156"/>
                <a:gd name="T7" fmla="*/ 0 h 1398"/>
                <a:gd name="T8" fmla="*/ 2107 w 2156"/>
                <a:gd name="T9" fmla="*/ 0 h 1398"/>
                <a:gd name="T10" fmla="*/ 2156 w 2156"/>
                <a:gd name="T11" fmla="*/ 49 h 1398"/>
                <a:gd name="T12" fmla="*/ 2156 w 2156"/>
                <a:gd name="T13" fmla="*/ 1398 h 1398"/>
                <a:gd name="T14" fmla="*/ 2155 w 2156"/>
                <a:gd name="T15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6" h="1398">
                  <a:moveTo>
                    <a:pt x="2155" y="1398"/>
                  </a:moveTo>
                  <a:cubicBezTo>
                    <a:pt x="0" y="1398"/>
                    <a:pt x="0" y="1398"/>
                    <a:pt x="0" y="139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107" y="0"/>
                    <a:pt x="2107" y="0"/>
                    <a:pt x="2107" y="0"/>
                  </a:cubicBezTo>
                  <a:cubicBezTo>
                    <a:pt x="2134" y="0"/>
                    <a:pt x="2156" y="22"/>
                    <a:pt x="2156" y="49"/>
                  </a:cubicBezTo>
                  <a:cubicBezTo>
                    <a:pt x="2156" y="1398"/>
                    <a:pt x="2156" y="1398"/>
                    <a:pt x="2156" y="1398"/>
                  </a:cubicBezTo>
                  <a:cubicBezTo>
                    <a:pt x="2156" y="1398"/>
                    <a:pt x="2155" y="1398"/>
                    <a:pt x="2155" y="1398"/>
                  </a:cubicBezTo>
                  <a:close/>
                </a:path>
              </a:pathLst>
            </a:custGeom>
            <a:solidFill>
              <a:srgbClr val="7B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íṩ1íďe"/>
            <p:cNvSpPr/>
            <p:nvPr userDrawn="1"/>
          </p:nvSpPr>
          <p:spPr bwMode="auto">
            <a:xfrm>
              <a:off x="6840537" y="4537868"/>
              <a:ext cx="4114800" cy="222250"/>
            </a:xfrm>
            <a:custGeom>
              <a:avLst/>
              <a:gdLst>
                <a:gd name="T0" fmla="*/ 2523 w 2593"/>
                <a:gd name="T1" fmla="*/ 140 h 140"/>
                <a:gd name="T2" fmla="*/ 70 w 2593"/>
                <a:gd name="T3" fmla="*/ 140 h 140"/>
                <a:gd name="T4" fmla="*/ 0 w 2593"/>
                <a:gd name="T5" fmla="*/ 70 h 140"/>
                <a:gd name="T6" fmla="*/ 70 w 2593"/>
                <a:gd name="T7" fmla="*/ 0 h 140"/>
                <a:gd name="T8" fmla="*/ 2523 w 2593"/>
                <a:gd name="T9" fmla="*/ 0 h 140"/>
                <a:gd name="T10" fmla="*/ 2593 w 2593"/>
                <a:gd name="T11" fmla="*/ 70 h 140"/>
                <a:gd name="T12" fmla="*/ 2523 w 259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3" h="140">
                  <a:moveTo>
                    <a:pt x="252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523" y="0"/>
                    <a:pt x="2523" y="0"/>
                    <a:pt x="2523" y="0"/>
                  </a:cubicBezTo>
                  <a:cubicBezTo>
                    <a:pt x="2562" y="0"/>
                    <a:pt x="2593" y="32"/>
                    <a:pt x="2593" y="70"/>
                  </a:cubicBezTo>
                  <a:cubicBezTo>
                    <a:pt x="2593" y="109"/>
                    <a:pt x="2562" y="140"/>
                    <a:pt x="2523" y="140"/>
                  </a:cubicBezTo>
                  <a:close/>
                </a:path>
              </a:pathLst>
            </a:custGeom>
            <a:solidFill>
              <a:srgbClr val="6D7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íšlïḑé"/>
            <p:cNvSpPr>
              <a:spLocks noChangeArrowheads="1"/>
            </p:cNvSpPr>
            <p:nvPr userDrawn="1"/>
          </p:nvSpPr>
          <p:spPr bwMode="auto">
            <a:xfrm>
              <a:off x="7327900" y="2494756"/>
              <a:ext cx="3141663" cy="1868488"/>
            </a:xfrm>
            <a:prstGeom prst="rect">
              <a:avLst/>
            </a:prstGeom>
            <a:solidFill>
              <a:srgbClr val="EB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şliḋé"/>
            <p:cNvSpPr/>
            <p:nvPr userDrawn="1"/>
          </p:nvSpPr>
          <p:spPr bwMode="auto">
            <a:xfrm>
              <a:off x="7319962" y="2494756"/>
              <a:ext cx="3149600" cy="193675"/>
            </a:xfrm>
            <a:custGeom>
              <a:avLst/>
              <a:gdLst>
                <a:gd name="T0" fmla="*/ 1985 w 1985"/>
                <a:gd name="T1" fmla="*/ 122 h 122"/>
                <a:gd name="T2" fmla="*/ 0 w 1985"/>
                <a:gd name="T3" fmla="*/ 122 h 122"/>
                <a:gd name="T4" fmla="*/ 0 w 1985"/>
                <a:gd name="T5" fmla="*/ 42 h 122"/>
                <a:gd name="T6" fmla="*/ 40 w 1985"/>
                <a:gd name="T7" fmla="*/ 0 h 122"/>
                <a:gd name="T8" fmla="*/ 1944 w 1985"/>
                <a:gd name="T9" fmla="*/ 0 h 122"/>
                <a:gd name="T10" fmla="*/ 1985 w 1985"/>
                <a:gd name="T11" fmla="*/ 42 h 122"/>
                <a:gd name="T12" fmla="*/ 1985 w 198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5" h="122">
                  <a:moveTo>
                    <a:pt x="1985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0" y="0"/>
                  </a:cubicBezTo>
                  <a:cubicBezTo>
                    <a:pt x="1944" y="0"/>
                    <a:pt x="1944" y="0"/>
                    <a:pt x="1944" y="0"/>
                  </a:cubicBezTo>
                  <a:cubicBezTo>
                    <a:pt x="1966" y="0"/>
                    <a:pt x="1985" y="19"/>
                    <a:pt x="1985" y="42"/>
                  </a:cubicBezTo>
                  <a:lnTo>
                    <a:pt x="1985" y="122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iŝļiḋe"/>
            <p:cNvSpPr>
              <a:spLocks noChangeArrowheads="1"/>
            </p:cNvSpPr>
            <p:nvPr userDrawn="1"/>
          </p:nvSpPr>
          <p:spPr bwMode="auto">
            <a:xfrm>
              <a:off x="10025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ŝḷîḍe"/>
            <p:cNvSpPr>
              <a:spLocks noChangeArrowheads="1"/>
            </p:cNvSpPr>
            <p:nvPr userDrawn="1"/>
          </p:nvSpPr>
          <p:spPr bwMode="auto">
            <a:xfrm>
              <a:off x="10152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ïşlîde"/>
            <p:cNvSpPr/>
            <p:nvPr userDrawn="1"/>
          </p:nvSpPr>
          <p:spPr bwMode="auto">
            <a:xfrm>
              <a:off x="10275887" y="2553493"/>
              <a:ext cx="80963" cy="80963"/>
            </a:xfrm>
            <a:custGeom>
              <a:avLst/>
              <a:gdLst>
                <a:gd name="T0" fmla="*/ 9 w 51"/>
                <a:gd name="T1" fmla="*/ 42 h 51"/>
                <a:gd name="T2" fmla="*/ 32 w 51"/>
                <a:gd name="T3" fmla="*/ 48 h 51"/>
                <a:gd name="T4" fmla="*/ 49 w 51"/>
                <a:gd name="T5" fmla="*/ 31 h 51"/>
                <a:gd name="T6" fmla="*/ 43 w 51"/>
                <a:gd name="T7" fmla="*/ 8 h 51"/>
                <a:gd name="T8" fmla="*/ 20 w 51"/>
                <a:gd name="T9" fmla="*/ 2 h 51"/>
                <a:gd name="T10" fmla="*/ 3 w 51"/>
                <a:gd name="T11" fmla="*/ 19 h 51"/>
                <a:gd name="T12" fmla="*/ 9 w 51"/>
                <a:gd name="T1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9" y="42"/>
                  </a:moveTo>
                  <a:cubicBezTo>
                    <a:pt x="15" y="48"/>
                    <a:pt x="24" y="51"/>
                    <a:pt x="32" y="48"/>
                  </a:cubicBezTo>
                  <a:cubicBezTo>
                    <a:pt x="40" y="46"/>
                    <a:pt x="47" y="40"/>
                    <a:pt x="49" y="31"/>
                  </a:cubicBezTo>
                  <a:cubicBezTo>
                    <a:pt x="51" y="23"/>
                    <a:pt x="49" y="14"/>
                    <a:pt x="43" y="8"/>
                  </a:cubicBezTo>
                  <a:cubicBezTo>
                    <a:pt x="37" y="2"/>
                    <a:pt x="28" y="0"/>
                    <a:pt x="20" y="2"/>
                  </a:cubicBezTo>
                  <a:cubicBezTo>
                    <a:pt x="11" y="4"/>
                    <a:pt x="5" y="11"/>
                    <a:pt x="3" y="19"/>
                  </a:cubicBezTo>
                  <a:cubicBezTo>
                    <a:pt x="0" y="27"/>
                    <a:pt x="3" y="36"/>
                    <a:pt x="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îṩlîḋê"/>
            <p:cNvSpPr>
              <a:spLocks noEditPoints="1"/>
            </p:cNvSpPr>
            <p:nvPr userDrawn="1"/>
          </p:nvSpPr>
          <p:spPr bwMode="auto">
            <a:xfrm>
              <a:off x="7508875" y="2924968"/>
              <a:ext cx="2808288" cy="1201738"/>
            </a:xfrm>
            <a:custGeom>
              <a:avLst/>
              <a:gdLst>
                <a:gd name="T0" fmla="*/ 0 w 1769"/>
                <a:gd name="T1" fmla="*/ 1 h 757"/>
                <a:gd name="T2" fmla="*/ 619 w 1769"/>
                <a:gd name="T3" fmla="*/ 1 h 757"/>
                <a:gd name="T4" fmla="*/ 619 w 1769"/>
                <a:gd name="T5" fmla="*/ 486 h 757"/>
                <a:gd name="T6" fmla="*/ 0 w 1769"/>
                <a:gd name="T7" fmla="*/ 486 h 757"/>
                <a:gd name="T8" fmla="*/ 0 w 1769"/>
                <a:gd name="T9" fmla="*/ 1 h 757"/>
                <a:gd name="T10" fmla="*/ 696 w 1769"/>
                <a:gd name="T11" fmla="*/ 0 h 757"/>
                <a:gd name="T12" fmla="*/ 1254 w 1769"/>
                <a:gd name="T13" fmla="*/ 0 h 757"/>
                <a:gd name="T14" fmla="*/ 1254 w 1769"/>
                <a:gd name="T15" fmla="*/ 60 h 757"/>
                <a:gd name="T16" fmla="*/ 696 w 1769"/>
                <a:gd name="T17" fmla="*/ 60 h 757"/>
                <a:gd name="T18" fmla="*/ 696 w 1769"/>
                <a:gd name="T19" fmla="*/ 0 h 757"/>
                <a:gd name="T20" fmla="*/ 696 w 1769"/>
                <a:gd name="T21" fmla="*/ 141 h 757"/>
                <a:gd name="T22" fmla="*/ 1254 w 1769"/>
                <a:gd name="T23" fmla="*/ 141 h 757"/>
                <a:gd name="T24" fmla="*/ 1254 w 1769"/>
                <a:gd name="T25" fmla="*/ 200 h 757"/>
                <a:gd name="T26" fmla="*/ 696 w 1769"/>
                <a:gd name="T27" fmla="*/ 200 h 757"/>
                <a:gd name="T28" fmla="*/ 696 w 1769"/>
                <a:gd name="T29" fmla="*/ 141 h 757"/>
                <a:gd name="T30" fmla="*/ 696 w 1769"/>
                <a:gd name="T31" fmla="*/ 282 h 757"/>
                <a:gd name="T32" fmla="*/ 1254 w 1769"/>
                <a:gd name="T33" fmla="*/ 282 h 757"/>
                <a:gd name="T34" fmla="*/ 1254 w 1769"/>
                <a:gd name="T35" fmla="*/ 342 h 757"/>
                <a:gd name="T36" fmla="*/ 696 w 1769"/>
                <a:gd name="T37" fmla="*/ 342 h 757"/>
                <a:gd name="T38" fmla="*/ 696 w 1769"/>
                <a:gd name="T39" fmla="*/ 282 h 757"/>
                <a:gd name="T40" fmla="*/ 696 w 1769"/>
                <a:gd name="T41" fmla="*/ 423 h 757"/>
                <a:gd name="T42" fmla="*/ 1035 w 1769"/>
                <a:gd name="T43" fmla="*/ 423 h 757"/>
                <a:gd name="T44" fmla="*/ 1035 w 1769"/>
                <a:gd name="T45" fmla="*/ 482 h 757"/>
                <a:gd name="T46" fmla="*/ 696 w 1769"/>
                <a:gd name="T47" fmla="*/ 482 h 757"/>
                <a:gd name="T48" fmla="*/ 696 w 1769"/>
                <a:gd name="T49" fmla="*/ 423 h 757"/>
                <a:gd name="T50" fmla="*/ 1306 w 1769"/>
                <a:gd name="T51" fmla="*/ 0 h 757"/>
                <a:gd name="T52" fmla="*/ 1769 w 1769"/>
                <a:gd name="T53" fmla="*/ 0 h 757"/>
                <a:gd name="T54" fmla="*/ 1769 w 1769"/>
                <a:gd name="T55" fmla="*/ 60 h 757"/>
                <a:gd name="T56" fmla="*/ 1306 w 1769"/>
                <a:gd name="T57" fmla="*/ 60 h 757"/>
                <a:gd name="T58" fmla="*/ 1306 w 1769"/>
                <a:gd name="T59" fmla="*/ 0 h 757"/>
                <a:gd name="T60" fmla="*/ 1306 w 1769"/>
                <a:gd name="T61" fmla="*/ 141 h 757"/>
                <a:gd name="T62" fmla="*/ 1769 w 1769"/>
                <a:gd name="T63" fmla="*/ 141 h 757"/>
                <a:gd name="T64" fmla="*/ 1769 w 1769"/>
                <a:gd name="T65" fmla="*/ 200 h 757"/>
                <a:gd name="T66" fmla="*/ 1306 w 1769"/>
                <a:gd name="T67" fmla="*/ 200 h 757"/>
                <a:gd name="T68" fmla="*/ 1306 w 1769"/>
                <a:gd name="T69" fmla="*/ 141 h 757"/>
                <a:gd name="T70" fmla="*/ 1306 w 1769"/>
                <a:gd name="T71" fmla="*/ 282 h 757"/>
                <a:gd name="T72" fmla="*/ 1769 w 1769"/>
                <a:gd name="T73" fmla="*/ 282 h 757"/>
                <a:gd name="T74" fmla="*/ 1769 w 1769"/>
                <a:gd name="T75" fmla="*/ 342 h 757"/>
                <a:gd name="T76" fmla="*/ 1306 w 1769"/>
                <a:gd name="T77" fmla="*/ 342 h 757"/>
                <a:gd name="T78" fmla="*/ 1306 w 1769"/>
                <a:gd name="T79" fmla="*/ 282 h 757"/>
                <a:gd name="T80" fmla="*/ 1306 w 1769"/>
                <a:gd name="T81" fmla="*/ 423 h 757"/>
                <a:gd name="T82" fmla="*/ 1587 w 1769"/>
                <a:gd name="T83" fmla="*/ 423 h 757"/>
                <a:gd name="T84" fmla="*/ 1587 w 1769"/>
                <a:gd name="T85" fmla="*/ 482 h 757"/>
                <a:gd name="T86" fmla="*/ 1306 w 1769"/>
                <a:gd name="T87" fmla="*/ 482 h 757"/>
                <a:gd name="T88" fmla="*/ 1306 w 1769"/>
                <a:gd name="T89" fmla="*/ 423 h 757"/>
                <a:gd name="T90" fmla="*/ 0 w 1769"/>
                <a:gd name="T91" fmla="*/ 580 h 757"/>
                <a:gd name="T92" fmla="*/ 1766 w 1769"/>
                <a:gd name="T93" fmla="*/ 580 h 757"/>
                <a:gd name="T94" fmla="*/ 1766 w 1769"/>
                <a:gd name="T95" fmla="*/ 640 h 757"/>
                <a:gd name="T96" fmla="*/ 0 w 1769"/>
                <a:gd name="T97" fmla="*/ 640 h 757"/>
                <a:gd name="T98" fmla="*/ 0 w 1769"/>
                <a:gd name="T99" fmla="*/ 580 h 757"/>
                <a:gd name="T100" fmla="*/ 0 w 1769"/>
                <a:gd name="T101" fmla="*/ 697 h 757"/>
                <a:gd name="T102" fmla="*/ 837 w 1769"/>
                <a:gd name="T103" fmla="*/ 697 h 757"/>
                <a:gd name="T104" fmla="*/ 837 w 1769"/>
                <a:gd name="T105" fmla="*/ 757 h 757"/>
                <a:gd name="T106" fmla="*/ 0 w 1769"/>
                <a:gd name="T107" fmla="*/ 757 h 757"/>
                <a:gd name="T108" fmla="*/ 0 w 1769"/>
                <a:gd name="T109" fmla="*/ 69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9" h="757">
                  <a:moveTo>
                    <a:pt x="0" y="1"/>
                  </a:moveTo>
                  <a:lnTo>
                    <a:pt x="619" y="1"/>
                  </a:lnTo>
                  <a:lnTo>
                    <a:pt x="619" y="486"/>
                  </a:lnTo>
                  <a:lnTo>
                    <a:pt x="0" y="486"/>
                  </a:lnTo>
                  <a:lnTo>
                    <a:pt x="0" y="1"/>
                  </a:lnTo>
                  <a:close/>
                  <a:moveTo>
                    <a:pt x="696" y="0"/>
                  </a:moveTo>
                  <a:lnTo>
                    <a:pt x="1254" y="0"/>
                  </a:lnTo>
                  <a:lnTo>
                    <a:pt x="1254" y="60"/>
                  </a:lnTo>
                  <a:lnTo>
                    <a:pt x="696" y="60"/>
                  </a:lnTo>
                  <a:lnTo>
                    <a:pt x="696" y="0"/>
                  </a:lnTo>
                  <a:close/>
                  <a:moveTo>
                    <a:pt x="696" y="141"/>
                  </a:moveTo>
                  <a:lnTo>
                    <a:pt x="1254" y="141"/>
                  </a:lnTo>
                  <a:lnTo>
                    <a:pt x="1254" y="200"/>
                  </a:lnTo>
                  <a:lnTo>
                    <a:pt x="696" y="200"/>
                  </a:lnTo>
                  <a:lnTo>
                    <a:pt x="696" y="141"/>
                  </a:lnTo>
                  <a:close/>
                  <a:moveTo>
                    <a:pt x="696" y="282"/>
                  </a:moveTo>
                  <a:lnTo>
                    <a:pt x="1254" y="282"/>
                  </a:lnTo>
                  <a:lnTo>
                    <a:pt x="1254" y="342"/>
                  </a:lnTo>
                  <a:lnTo>
                    <a:pt x="696" y="342"/>
                  </a:lnTo>
                  <a:lnTo>
                    <a:pt x="696" y="282"/>
                  </a:lnTo>
                  <a:close/>
                  <a:moveTo>
                    <a:pt x="696" y="423"/>
                  </a:moveTo>
                  <a:lnTo>
                    <a:pt x="1035" y="423"/>
                  </a:lnTo>
                  <a:lnTo>
                    <a:pt x="1035" y="482"/>
                  </a:lnTo>
                  <a:lnTo>
                    <a:pt x="696" y="482"/>
                  </a:lnTo>
                  <a:lnTo>
                    <a:pt x="696" y="423"/>
                  </a:lnTo>
                  <a:close/>
                  <a:moveTo>
                    <a:pt x="1306" y="0"/>
                  </a:moveTo>
                  <a:lnTo>
                    <a:pt x="1769" y="0"/>
                  </a:lnTo>
                  <a:lnTo>
                    <a:pt x="1769" y="60"/>
                  </a:lnTo>
                  <a:lnTo>
                    <a:pt x="1306" y="60"/>
                  </a:lnTo>
                  <a:lnTo>
                    <a:pt x="1306" y="0"/>
                  </a:lnTo>
                  <a:close/>
                  <a:moveTo>
                    <a:pt x="1306" y="141"/>
                  </a:moveTo>
                  <a:lnTo>
                    <a:pt x="1769" y="141"/>
                  </a:lnTo>
                  <a:lnTo>
                    <a:pt x="1769" y="200"/>
                  </a:lnTo>
                  <a:lnTo>
                    <a:pt x="1306" y="200"/>
                  </a:lnTo>
                  <a:lnTo>
                    <a:pt x="1306" y="141"/>
                  </a:lnTo>
                  <a:close/>
                  <a:moveTo>
                    <a:pt x="1306" y="282"/>
                  </a:moveTo>
                  <a:lnTo>
                    <a:pt x="1769" y="282"/>
                  </a:lnTo>
                  <a:lnTo>
                    <a:pt x="1769" y="342"/>
                  </a:lnTo>
                  <a:lnTo>
                    <a:pt x="1306" y="342"/>
                  </a:lnTo>
                  <a:lnTo>
                    <a:pt x="1306" y="282"/>
                  </a:lnTo>
                  <a:close/>
                  <a:moveTo>
                    <a:pt x="1306" y="423"/>
                  </a:moveTo>
                  <a:lnTo>
                    <a:pt x="1587" y="423"/>
                  </a:lnTo>
                  <a:lnTo>
                    <a:pt x="1587" y="482"/>
                  </a:lnTo>
                  <a:lnTo>
                    <a:pt x="1306" y="482"/>
                  </a:lnTo>
                  <a:lnTo>
                    <a:pt x="1306" y="423"/>
                  </a:lnTo>
                  <a:close/>
                  <a:moveTo>
                    <a:pt x="0" y="580"/>
                  </a:moveTo>
                  <a:lnTo>
                    <a:pt x="1766" y="580"/>
                  </a:lnTo>
                  <a:lnTo>
                    <a:pt x="1766" y="640"/>
                  </a:lnTo>
                  <a:lnTo>
                    <a:pt x="0" y="640"/>
                  </a:lnTo>
                  <a:lnTo>
                    <a:pt x="0" y="580"/>
                  </a:lnTo>
                  <a:close/>
                  <a:moveTo>
                    <a:pt x="0" y="697"/>
                  </a:moveTo>
                  <a:lnTo>
                    <a:pt x="837" y="697"/>
                  </a:lnTo>
                  <a:lnTo>
                    <a:pt x="837" y="757"/>
                  </a:lnTo>
                  <a:lnTo>
                    <a:pt x="0" y="757"/>
                  </a:lnTo>
                  <a:lnTo>
                    <a:pt x="0" y="697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iśḻïdé"/>
            <p:cNvSpPr/>
            <p:nvPr userDrawn="1"/>
          </p:nvSpPr>
          <p:spPr bwMode="auto">
            <a:xfrm>
              <a:off x="7586662" y="3144043"/>
              <a:ext cx="841375" cy="409575"/>
            </a:xfrm>
            <a:custGeom>
              <a:avLst/>
              <a:gdLst>
                <a:gd name="T0" fmla="*/ 496 w 530"/>
                <a:gd name="T1" fmla="*/ 19 h 258"/>
                <a:gd name="T2" fmla="*/ 462 w 530"/>
                <a:gd name="T3" fmla="*/ 53 h 258"/>
                <a:gd name="T4" fmla="*/ 467 w 530"/>
                <a:gd name="T5" fmla="*/ 70 h 258"/>
                <a:gd name="T6" fmla="*/ 356 w 530"/>
                <a:gd name="T7" fmla="*/ 193 h 258"/>
                <a:gd name="T8" fmla="*/ 342 w 530"/>
                <a:gd name="T9" fmla="*/ 190 h 258"/>
                <a:gd name="T10" fmla="*/ 329 w 530"/>
                <a:gd name="T11" fmla="*/ 192 h 258"/>
                <a:gd name="T12" fmla="*/ 216 w 530"/>
                <a:gd name="T13" fmla="*/ 53 h 258"/>
                <a:gd name="T14" fmla="*/ 222 w 530"/>
                <a:gd name="T15" fmla="*/ 34 h 258"/>
                <a:gd name="T16" fmla="*/ 188 w 530"/>
                <a:gd name="T17" fmla="*/ 0 h 258"/>
                <a:gd name="T18" fmla="*/ 154 w 530"/>
                <a:gd name="T19" fmla="*/ 34 h 258"/>
                <a:gd name="T20" fmla="*/ 160 w 530"/>
                <a:gd name="T21" fmla="*/ 53 h 258"/>
                <a:gd name="T22" fmla="*/ 46 w 530"/>
                <a:gd name="T23" fmla="*/ 192 h 258"/>
                <a:gd name="T24" fmla="*/ 34 w 530"/>
                <a:gd name="T25" fmla="*/ 190 h 258"/>
                <a:gd name="T26" fmla="*/ 0 w 530"/>
                <a:gd name="T27" fmla="*/ 224 h 258"/>
                <a:gd name="T28" fmla="*/ 34 w 530"/>
                <a:gd name="T29" fmla="*/ 258 h 258"/>
                <a:gd name="T30" fmla="*/ 68 w 530"/>
                <a:gd name="T31" fmla="*/ 224 h 258"/>
                <a:gd name="T32" fmla="*/ 62 w 530"/>
                <a:gd name="T33" fmla="*/ 205 h 258"/>
                <a:gd name="T34" fmla="*/ 175 w 530"/>
                <a:gd name="T35" fmla="*/ 66 h 258"/>
                <a:gd name="T36" fmla="*/ 188 w 530"/>
                <a:gd name="T37" fmla="*/ 68 h 258"/>
                <a:gd name="T38" fmla="*/ 200 w 530"/>
                <a:gd name="T39" fmla="*/ 66 h 258"/>
                <a:gd name="T40" fmla="*/ 314 w 530"/>
                <a:gd name="T41" fmla="*/ 205 h 258"/>
                <a:gd name="T42" fmla="*/ 308 w 530"/>
                <a:gd name="T43" fmla="*/ 224 h 258"/>
                <a:gd name="T44" fmla="*/ 342 w 530"/>
                <a:gd name="T45" fmla="*/ 258 h 258"/>
                <a:gd name="T46" fmla="*/ 376 w 530"/>
                <a:gd name="T47" fmla="*/ 224 h 258"/>
                <a:gd name="T48" fmla="*/ 371 w 530"/>
                <a:gd name="T49" fmla="*/ 207 h 258"/>
                <a:gd name="T50" fmla="*/ 482 w 530"/>
                <a:gd name="T51" fmla="*/ 84 h 258"/>
                <a:gd name="T52" fmla="*/ 496 w 530"/>
                <a:gd name="T53" fmla="*/ 87 h 258"/>
                <a:gd name="T54" fmla="*/ 530 w 530"/>
                <a:gd name="T55" fmla="*/ 53 h 258"/>
                <a:gd name="T56" fmla="*/ 496 w 530"/>
                <a:gd name="T57" fmla="*/ 1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0" h="258">
                  <a:moveTo>
                    <a:pt x="496" y="19"/>
                  </a:moveTo>
                  <a:cubicBezTo>
                    <a:pt x="477" y="19"/>
                    <a:pt x="462" y="34"/>
                    <a:pt x="462" y="53"/>
                  </a:cubicBezTo>
                  <a:cubicBezTo>
                    <a:pt x="462" y="60"/>
                    <a:pt x="464" y="65"/>
                    <a:pt x="467" y="70"/>
                  </a:cubicBezTo>
                  <a:cubicBezTo>
                    <a:pt x="356" y="193"/>
                    <a:pt x="356" y="193"/>
                    <a:pt x="356" y="193"/>
                  </a:cubicBezTo>
                  <a:cubicBezTo>
                    <a:pt x="352" y="191"/>
                    <a:pt x="347" y="190"/>
                    <a:pt x="342" y="190"/>
                  </a:cubicBezTo>
                  <a:cubicBezTo>
                    <a:pt x="337" y="190"/>
                    <a:pt x="333" y="191"/>
                    <a:pt x="329" y="192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20" y="48"/>
                    <a:pt x="222" y="41"/>
                    <a:pt x="222" y="34"/>
                  </a:cubicBezTo>
                  <a:cubicBezTo>
                    <a:pt x="222" y="16"/>
                    <a:pt x="207" y="0"/>
                    <a:pt x="188" y="0"/>
                  </a:cubicBezTo>
                  <a:cubicBezTo>
                    <a:pt x="169" y="0"/>
                    <a:pt x="154" y="16"/>
                    <a:pt x="154" y="34"/>
                  </a:cubicBezTo>
                  <a:cubicBezTo>
                    <a:pt x="154" y="41"/>
                    <a:pt x="156" y="47"/>
                    <a:pt x="160" y="53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42" y="191"/>
                    <a:pt x="38" y="190"/>
                    <a:pt x="34" y="190"/>
                  </a:cubicBezTo>
                  <a:cubicBezTo>
                    <a:pt x="15" y="190"/>
                    <a:pt x="0" y="205"/>
                    <a:pt x="0" y="224"/>
                  </a:cubicBezTo>
                  <a:cubicBezTo>
                    <a:pt x="0" y="243"/>
                    <a:pt x="15" y="258"/>
                    <a:pt x="34" y="258"/>
                  </a:cubicBezTo>
                  <a:cubicBezTo>
                    <a:pt x="52" y="258"/>
                    <a:pt x="68" y="243"/>
                    <a:pt x="68" y="224"/>
                  </a:cubicBezTo>
                  <a:cubicBezTo>
                    <a:pt x="68" y="217"/>
                    <a:pt x="66" y="211"/>
                    <a:pt x="62" y="205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9" y="67"/>
                    <a:pt x="184" y="68"/>
                    <a:pt x="188" y="68"/>
                  </a:cubicBezTo>
                  <a:cubicBezTo>
                    <a:pt x="192" y="68"/>
                    <a:pt x="196" y="67"/>
                    <a:pt x="200" y="66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0" y="211"/>
                    <a:pt x="308" y="217"/>
                    <a:pt x="308" y="224"/>
                  </a:cubicBezTo>
                  <a:cubicBezTo>
                    <a:pt x="308" y="243"/>
                    <a:pt x="323" y="258"/>
                    <a:pt x="342" y="258"/>
                  </a:cubicBezTo>
                  <a:cubicBezTo>
                    <a:pt x="361" y="258"/>
                    <a:pt x="376" y="243"/>
                    <a:pt x="376" y="224"/>
                  </a:cubicBezTo>
                  <a:cubicBezTo>
                    <a:pt x="376" y="218"/>
                    <a:pt x="374" y="212"/>
                    <a:pt x="371" y="207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6" y="86"/>
                    <a:pt x="491" y="87"/>
                    <a:pt x="496" y="87"/>
                  </a:cubicBezTo>
                  <a:cubicBezTo>
                    <a:pt x="515" y="87"/>
                    <a:pt x="530" y="72"/>
                    <a:pt x="530" y="53"/>
                  </a:cubicBezTo>
                  <a:cubicBezTo>
                    <a:pt x="530" y="34"/>
                    <a:pt x="515" y="19"/>
                    <a:pt x="49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ṣ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0 w 248"/>
                <a:gd name="T5" fmla="*/ 24 h 24"/>
                <a:gd name="T6" fmla="*/ 248 w 248"/>
                <a:gd name="T7" fmla="*/ 0 h 24"/>
                <a:gd name="T8" fmla="*/ 210 w 248"/>
                <a:gd name="T9" fmla="*/ 0 h 24"/>
                <a:gd name="T10" fmla="*/ 248 w 2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lnTo>
                    <a:pt x="0" y="24"/>
                  </a:lnTo>
                  <a:close/>
                  <a:moveTo>
                    <a:pt x="248" y="0"/>
                  </a:moveTo>
                  <a:lnTo>
                    <a:pt x="210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îś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248 w 248"/>
                <a:gd name="T5" fmla="*/ 0 h 24"/>
                <a:gd name="T6" fmla="*/ 210 w 24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moveTo>
                    <a:pt x="248" y="0"/>
                  </a:move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ŝľiḋé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391 w 391"/>
                <a:gd name="T5" fmla="*/ 39 h 39"/>
                <a:gd name="T6" fmla="*/ 0 w 391"/>
                <a:gd name="T7" fmla="*/ 0 h 39"/>
                <a:gd name="T8" fmla="*/ 60 w 391"/>
                <a:gd name="T9" fmla="*/ 0 h 39"/>
                <a:gd name="T10" fmla="*/ 0 w 3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lnTo>
                    <a:pt x="391" y="39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íŝḻiḍê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0 w 391"/>
                <a:gd name="T5" fmla="*/ 0 h 39"/>
                <a:gd name="T6" fmla="*/ 60 w 39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moveTo>
                    <a:pt x="0" y="0"/>
                  </a:move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ṥľîde"/>
            <p:cNvSpPr/>
            <p:nvPr userDrawn="1"/>
          </p:nvSpPr>
          <p:spPr bwMode="auto">
            <a:xfrm>
              <a:off x="9966325" y="3710781"/>
              <a:ext cx="1530350" cy="1120775"/>
            </a:xfrm>
            <a:custGeom>
              <a:avLst/>
              <a:gdLst>
                <a:gd name="T0" fmla="*/ 943 w 964"/>
                <a:gd name="T1" fmla="*/ 706 h 706"/>
                <a:gd name="T2" fmla="*/ 21 w 964"/>
                <a:gd name="T3" fmla="*/ 706 h 706"/>
                <a:gd name="T4" fmla="*/ 0 w 964"/>
                <a:gd name="T5" fmla="*/ 685 h 706"/>
                <a:gd name="T6" fmla="*/ 0 w 964"/>
                <a:gd name="T7" fmla="*/ 20 h 706"/>
                <a:gd name="T8" fmla="*/ 21 w 964"/>
                <a:gd name="T9" fmla="*/ 0 h 706"/>
                <a:gd name="T10" fmla="*/ 943 w 964"/>
                <a:gd name="T11" fmla="*/ 0 h 706"/>
                <a:gd name="T12" fmla="*/ 964 w 964"/>
                <a:gd name="T13" fmla="*/ 20 h 706"/>
                <a:gd name="T14" fmla="*/ 964 w 964"/>
                <a:gd name="T15" fmla="*/ 685 h 706"/>
                <a:gd name="T16" fmla="*/ 943 w 96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4" h="706">
                  <a:moveTo>
                    <a:pt x="94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9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955" y="0"/>
                    <a:pt x="964" y="9"/>
                    <a:pt x="964" y="20"/>
                  </a:cubicBezTo>
                  <a:cubicBezTo>
                    <a:pt x="964" y="685"/>
                    <a:pt x="964" y="685"/>
                    <a:pt x="964" y="685"/>
                  </a:cubicBezTo>
                  <a:cubicBezTo>
                    <a:pt x="964" y="696"/>
                    <a:pt x="955" y="706"/>
                    <a:pt x="943" y="706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iṧļïḍê"/>
            <p:cNvSpPr/>
            <p:nvPr userDrawn="1"/>
          </p:nvSpPr>
          <p:spPr bwMode="auto">
            <a:xfrm>
              <a:off x="10088562" y="3710781"/>
              <a:ext cx="1403350" cy="1120775"/>
            </a:xfrm>
            <a:custGeom>
              <a:avLst/>
              <a:gdLst>
                <a:gd name="T0" fmla="*/ 863 w 884"/>
                <a:gd name="T1" fmla="*/ 706 h 706"/>
                <a:gd name="T2" fmla="*/ 21 w 884"/>
                <a:gd name="T3" fmla="*/ 706 h 706"/>
                <a:gd name="T4" fmla="*/ 0 w 884"/>
                <a:gd name="T5" fmla="*/ 685 h 706"/>
                <a:gd name="T6" fmla="*/ 0 w 884"/>
                <a:gd name="T7" fmla="*/ 20 h 706"/>
                <a:gd name="T8" fmla="*/ 21 w 884"/>
                <a:gd name="T9" fmla="*/ 0 h 706"/>
                <a:gd name="T10" fmla="*/ 863 w 884"/>
                <a:gd name="T11" fmla="*/ 0 h 706"/>
                <a:gd name="T12" fmla="*/ 884 w 884"/>
                <a:gd name="T13" fmla="*/ 20 h 706"/>
                <a:gd name="T14" fmla="*/ 884 w 884"/>
                <a:gd name="T15" fmla="*/ 685 h 706"/>
                <a:gd name="T16" fmla="*/ 863 w 88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4" h="706">
                  <a:moveTo>
                    <a:pt x="86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10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74" y="0"/>
                    <a:pt x="884" y="9"/>
                    <a:pt x="884" y="20"/>
                  </a:cubicBezTo>
                  <a:cubicBezTo>
                    <a:pt x="884" y="685"/>
                    <a:pt x="884" y="685"/>
                    <a:pt x="884" y="685"/>
                  </a:cubicBezTo>
                  <a:cubicBezTo>
                    <a:pt x="884" y="696"/>
                    <a:pt x="874" y="706"/>
                    <a:pt x="863" y="706"/>
                  </a:cubicBezTo>
                  <a:close/>
                </a:path>
              </a:pathLst>
            </a:custGeom>
            <a:solidFill>
              <a:srgbClr val="F4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iSlidê"/>
            <p:cNvSpPr/>
            <p:nvPr userDrawn="1"/>
          </p:nvSpPr>
          <p:spPr>
            <a:xfrm>
              <a:off x="10275887" y="3879701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ïṧḷidé"/>
            <p:cNvSpPr/>
            <p:nvPr userDrawn="1"/>
          </p:nvSpPr>
          <p:spPr>
            <a:xfrm>
              <a:off x="10663235" y="4126706"/>
              <a:ext cx="222251" cy="578924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ís1íḍè"/>
            <p:cNvSpPr/>
            <p:nvPr userDrawn="1"/>
          </p:nvSpPr>
          <p:spPr>
            <a:xfrm>
              <a:off x="11025186" y="3877788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768985" y="482600"/>
            <a:ext cx="10716895" cy="533400"/>
          </a:xfrm>
        </p:spPr>
        <p:txBody>
          <a:bodyPr lIns="0" tIns="0" rIns="0" bIns="0" anchor="ctr" anchorCtr="0">
            <a:normAutofit/>
          </a:bodyPr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1.2.1  </a:t>
            </a:r>
            <a:r>
              <a:rPr 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作者信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 userDrawn="1"/>
        </p:nvGrpSpPr>
        <p:grpSpPr>
          <a:xfrm flipV="1">
            <a:off x="1" y="0"/>
            <a:ext cx="3683941" cy="2541321"/>
            <a:chOff x="1" y="4316680"/>
            <a:chExt cx="3683941" cy="2541321"/>
          </a:xfrm>
        </p:grpSpPr>
        <p:sp>
          <p:nvSpPr>
            <p:cNvPr id="61" name="îṩlîḑè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Sḻiḑè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îsḷiḋè"/>
          <p:cNvSpPr txBox="1"/>
          <p:nvPr userDrawn="1"/>
        </p:nvSpPr>
        <p:spPr>
          <a:xfrm>
            <a:off x="4816220" y="502289"/>
            <a:ext cx="25595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600" b="1" dirty="0">
                <a:solidFill>
                  <a:schemeClr val="accent1"/>
                </a:solidFill>
                <a:latin typeface="微软雅黑"/>
                <a:cs typeface="微软雅黑"/>
              </a:rPr>
              <a:t>作者信息</a:t>
            </a:r>
            <a:endParaRPr lang="zh-CN" altLang="en-US" sz="3600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iṣľíḋê"/>
          <p:cNvSpPr txBox="1"/>
          <p:nvPr userDrawn="1"/>
        </p:nvSpPr>
        <p:spPr>
          <a:xfrm>
            <a:off x="5173661" y="1072395"/>
            <a:ext cx="184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Author information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图片占位符 19"/>
          <p:cNvSpPr>
            <a:spLocks noGrp="1"/>
          </p:cNvSpPr>
          <p:nvPr userDrawn="1">
            <p:ph type="pic" sz="quarter" idx="10"/>
          </p:nvPr>
        </p:nvSpPr>
        <p:spPr>
          <a:xfrm>
            <a:off x="905404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5404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905404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905404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4"/>
          </p:nvPr>
        </p:nvSpPr>
        <p:spPr>
          <a:xfrm>
            <a:off x="6343433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6343433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16"/>
          </p:nvPr>
        </p:nvSpPr>
        <p:spPr>
          <a:xfrm>
            <a:off x="6343433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7" hasCustomPrompt="1"/>
          </p:nvPr>
        </p:nvSpPr>
        <p:spPr>
          <a:xfrm>
            <a:off x="6343433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grpSp>
        <p:nvGrpSpPr>
          <p:cNvPr id="63" name="组合 62"/>
          <p:cNvGrpSpPr/>
          <p:nvPr userDrawn="1"/>
        </p:nvGrpSpPr>
        <p:grpSpPr>
          <a:xfrm flipH="1">
            <a:off x="10183383" y="5472381"/>
            <a:ext cx="2008616" cy="1385619"/>
            <a:chOff x="1" y="4316680"/>
            <a:chExt cx="3683941" cy="2541321"/>
          </a:xfrm>
        </p:grpSpPr>
        <p:sp>
          <p:nvSpPr>
            <p:cNvPr id="64" name="iṥ1ïḋe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íśļíḍé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页脚占位符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9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599" y="63903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768985" y="374015"/>
            <a:ext cx="10716895" cy="64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01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标题</a:t>
            </a:r>
            <a:endParaRPr lang="zh-CN" altLang="en-US"/>
          </a:p>
        </p:txBody>
      </p:sp>
      <p:sp>
        <p:nvSpPr>
          <p:cNvPr id="9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ŝḻ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ḻíḓè"/>
          <p:cNvSpPr txBox="1"/>
          <p:nvPr/>
        </p:nvSpPr>
        <p:spPr>
          <a:xfrm>
            <a:off x="2249805" y="3053080"/>
            <a:ext cx="506920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http </a:t>
            </a:r>
            <a:r>
              <a: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基础</a:t>
            </a:r>
            <a:endParaRPr lang="zh-CN" alt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的分层管理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16025"/>
            <a:ext cx="10741660" cy="91884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协议族里重要的一点就是分层。TCP/IP 协议族按层次分别分为以下4层：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传输层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网络层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数据链路层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。TCP/IP 协议族各层的作用如下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47090" y="2214880"/>
          <a:ext cx="1044448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35"/>
                <a:gridCol w="1875155"/>
                <a:gridCol w="2045970"/>
                <a:gridCol w="44907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OSI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TCP/IP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对应协议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FTP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TELNET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DNS...</a:t>
                      </a:r>
                      <a:endParaRPr lang="en-US" altLang="zh-CN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应用层决定了向用户提供应用服务时通信的活动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表示层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会话层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UDP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传输层对上层应用层，提供处于网络连接中的两台计算机之间的数据 传输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ICMP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ARP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网络层用来处理在网络上流动的数据包。该层规定了通过怎样的路径（所谓的传输路线）到达对方计 算机，并把数据包传送给对方。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数据链路层</a:t>
                      </a:r>
                      <a:endParaRPr lang="zh-CN" altLang="en-US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t>数据链路层</a:t>
                      </a: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Link</a:t>
                      </a:r>
                      <a:endParaRPr lang="en-US" altLang="zh-CN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用来处理连接网络的硬件部分。包括控制操作系统、硬件的设备驱动、NIC（网卡），及光纤等物理可见部分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物理层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1.3.3 TCP/IP 通信传输流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利用 TCP/IP 协议族进行网络通信时，会通过分层顺序与对方进行通信。发送端从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应用层往下走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，接收端则往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应用层往上走</a:t>
            </a:r>
            <a:r>
              <a:rPr lang="zh-CN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sz="180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2139315"/>
            <a:ext cx="5561965" cy="4276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70" y="1993265"/>
            <a:ext cx="4983480" cy="442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 与 HTTP 关系密切的协议 : IP、TCP 和 DNS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下面我们分别针对在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中与 HTTP 密不可分的 3 个协议 （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）进行说明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1.4.1 负责传输的 IP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（Internet Protocol）网际协议位于网络层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，其作用是把各种数据包传送给对方。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95" y="1754505"/>
            <a:ext cx="5569585" cy="4530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1.4.2 确保可靠性的 TCP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（Transmission Control Protocol，传输控制协议）位于传输层，提供可靠的字节流服务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。为了准确无误地将数据送达目标处，TCP 协议采用了</a:t>
            </a:r>
            <a:r>
              <a:rPr lang="zh-CN" alt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三次握手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（three-way handshaking）策略。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15" y="2353945"/>
            <a:ext cx="6896735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1.4.3 负责域名解析的 DNS 服务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（Domain Name System）服务提供域名到 IP 地址之间的解析服务。DNS 协议提供通过域名 查找 IP 地址，或逆向从 IP 地址反查域名的服务。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745" y="2169160"/>
            <a:ext cx="6428740" cy="428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1.5 各种协议与 HTTP 协议的关系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211580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再通过这张图来了解下 IP 协议、TCP 协议和 DNS 服务在使用 HTTP 协议的通信过程中各自发挥了哪些作用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45" y="1639570"/>
            <a:ext cx="3610610" cy="517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1706880"/>
            <a:ext cx="7647305" cy="476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 HTTP 协议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2.1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HTTP协议用于客户端和服务器端之间的通信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内的其他众多的协议相同，用于客户端和服务器之间的通信。 请求访问文本或图像等资源的一端称为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客户端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，而提供资源响应的一 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65" y="3394075"/>
            <a:ext cx="764603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2.2 通过请求和响应的交换达成通信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协议规定，请求从客户端发出，最后服务器端响应该请求并返回。换句话说，肯定是先从客户端开始建立通信的，服务器端在没有接收到请求之前不会发送响应。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265" y="3176905"/>
            <a:ext cx="7188835" cy="207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477135"/>
            <a:ext cx="722693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ś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şľíḍê"/>
          <p:cNvSpPr txBox="1"/>
          <p:nvPr/>
        </p:nvSpPr>
        <p:spPr>
          <a:xfrm>
            <a:off x="3825663" y="1034275"/>
            <a:ext cx="45577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b="1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学习目标</a:t>
            </a:r>
            <a:endParaRPr lang="zh-CN" altLang="en-US" sz="2400" b="1" spc="-5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ïSlîḓè"/>
          <p:cNvSpPr/>
          <p:nvPr/>
        </p:nvSpPr>
        <p:spPr>
          <a:xfrm>
            <a:off x="6315036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ïs1ïdè"/>
          <p:cNvSpPr/>
          <p:nvPr/>
        </p:nvSpPr>
        <p:spPr>
          <a:xfrm>
            <a:off x="6171515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04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5" name="ïsḻidê"/>
          <p:cNvSpPr/>
          <p:nvPr/>
        </p:nvSpPr>
        <p:spPr>
          <a:xfrm>
            <a:off x="1561085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îŝ1íḋè"/>
          <p:cNvSpPr/>
          <p:nvPr/>
        </p:nvSpPr>
        <p:spPr>
          <a:xfrm>
            <a:off x="1281739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03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2" name="îṣḷíḑé"/>
          <p:cNvSpPr/>
          <p:nvPr/>
        </p:nvSpPr>
        <p:spPr>
          <a:xfrm>
            <a:off x="6315036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î$ļïdé"/>
          <p:cNvSpPr/>
          <p:nvPr/>
        </p:nvSpPr>
        <p:spPr>
          <a:xfrm>
            <a:off x="6035690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02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" name="îṥlíḍê"/>
          <p:cNvSpPr/>
          <p:nvPr/>
        </p:nvSpPr>
        <p:spPr>
          <a:xfrm>
            <a:off x="1561085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îŝlíḑe"/>
          <p:cNvSpPr/>
          <p:nvPr/>
        </p:nvSpPr>
        <p:spPr>
          <a:xfrm>
            <a:off x="1281739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01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10" name="îşḻîḑê"/>
          <p:cNvSpPr txBox="1"/>
          <p:nvPr/>
        </p:nvSpPr>
        <p:spPr>
          <a:xfrm>
            <a:off x="6667228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570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协议的特点以及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常用的请求方法；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ïśḷïde"/>
          <p:cNvSpPr txBox="1"/>
          <p:nvPr/>
        </p:nvSpPr>
        <p:spPr>
          <a:xfrm>
            <a:off x="6667500" y="2638425"/>
            <a:ext cx="3752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协议的特点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îśļíḍê"/>
          <p:cNvSpPr txBox="1"/>
          <p:nvPr/>
        </p:nvSpPr>
        <p:spPr>
          <a:xfrm>
            <a:off x="6667228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77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常用状态码以及含义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îs1íḋé"/>
          <p:cNvSpPr txBox="1"/>
          <p:nvPr/>
        </p:nvSpPr>
        <p:spPr>
          <a:xfrm>
            <a:off x="6667228" y="4476979"/>
            <a:ext cx="389762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常用状态码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îṡliďé"/>
          <p:cNvSpPr txBox="1"/>
          <p:nvPr/>
        </p:nvSpPr>
        <p:spPr>
          <a:xfrm>
            <a:off x="1881889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0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了解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的发展、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DNS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域名解析、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URL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等</a:t>
            </a: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；</a:t>
            </a:r>
            <a:endParaRPr lang="zh-CN" sz="9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iś1îḓé"/>
          <p:cNvSpPr txBox="1"/>
          <p:nvPr/>
        </p:nvSpPr>
        <p:spPr>
          <a:xfrm>
            <a:off x="1876852" y="2631810"/>
            <a:ext cx="389762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chemeClr val="accent1"/>
                </a:solidFill>
                <a:cs typeface="+mn-ea"/>
                <a:sym typeface="+mn-lt"/>
              </a:rPr>
              <a:t>了解</a:t>
            </a: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网络基础知识</a:t>
            </a:r>
            <a:endParaRPr 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ïşļïďê"/>
          <p:cNvSpPr txBox="1"/>
          <p:nvPr/>
        </p:nvSpPr>
        <p:spPr>
          <a:xfrm>
            <a:off x="1876852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675"/>
              </a:spcBef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请求报文的结构以及响应报文的结构；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îşļiḓe"/>
          <p:cNvSpPr txBox="1"/>
          <p:nvPr/>
        </p:nvSpPr>
        <p:spPr>
          <a:xfrm>
            <a:off x="1876852" y="4476979"/>
            <a:ext cx="386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报文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íslíḑè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2.3 HTTP 是不保存状态的协议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是一种不保存状态，即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无状态（stateless）协议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。HTTP 协议自身不对请求和响应之间的通信状态进行保存。也就是说在 HTTP 这个级别，协议对于发送过的请求或响应都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不做持久化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2905760"/>
            <a:ext cx="730313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2.4 HTTP</a:t>
            </a:r>
            <a:r>
              <a:rPr lang="zh-CN" altLang="en-US" spc="-5" dirty="0">
                <a:solidFill>
                  <a:srgbClr val="1D7ADA"/>
                </a:solidFill>
                <a:cs typeface="+mn-ea"/>
                <a:sym typeface="+mn-lt"/>
              </a:rPr>
              <a:t>方法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向请求 URI 指定的资源发送请求报文时，采用称为方法的命令。 方法的作用在于，可以指定请求的资源按期望产生某种行为。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常用的方法如下：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493010"/>
            <a:ext cx="8154035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2.5 使用 Cookie 的状态管理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是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，它不对之前发生过的请求和响应的状态进行管理。也就是说，无法根据之前的状态进行本次的请求处理。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2585085"/>
            <a:ext cx="73653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2425065"/>
            <a:ext cx="7833360" cy="3749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2453005"/>
            <a:ext cx="8611235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4000" b="1" spc="-5" dirty="0">
                <a:solidFill>
                  <a:schemeClr val="bg1"/>
                </a:solidFill>
                <a:cs typeface="+mn-ea"/>
                <a:sym typeface="+mn-lt"/>
              </a:rPr>
              <a:t>HTTP</a:t>
            </a: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报文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3.1 HTTP 报文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用于 HTTP 协议交互的信息被称为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。请求端（客户端）的 HTTP 报文叫做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，响应端（服务器端）的叫做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 HTTP 报文本身是由多行（用 CR+LF 作换行符）数据构成的字符串文 本。HTTP 报文大致可分为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报文首部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报文主体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两块。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3146425"/>
            <a:ext cx="913193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3.2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990215"/>
            <a:ext cx="9106535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937385"/>
            <a:ext cx="9195435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3.3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3150235"/>
            <a:ext cx="9093835" cy="195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32965"/>
            <a:ext cx="9373235" cy="410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ḻ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îṩľïdè"/>
          <p:cNvSpPr txBox="1"/>
          <p:nvPr/>
        </p:nvSpPr>
        <p:spPr>
          <a:xfrm>
            <a:off x="706247" y="2706320"/>
            <a:ext cx="10790464" cy="18649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065" marR="0" lvl="0" indent="0" algn="ctr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4000"/>
              <a:buFontTx/>
              <a:buNone/>
              <a:tabLst>
                <a:tab pos="219075" algn="l"/>
              </a:tabLst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ïṡlíḍ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499C257-6A79-4F8D-84DC-DB8686994C02}" type="slidenum">
              <a:rPr lang="zh-CN" altLang="en-US" sz="1200" smtClean="0">
                <a:solidFill>
                  <a:schemeClr val="bg1"/>
                </a:solidFill>
              </a:rPr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iś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îŝľiḑê"/>
          <p:cNvGrpSpPr/>
          <p:nvPr/>
        </p:nvGrpSpPr>
        <p:grpSpPr>
          <a:xfrm>
            <a:off x="1725617" y="1733728"/>
            <a:ext cx="3684663" cy="3744705"/>
            <a:chOff x="1230237" y="1298869"/>
            <a:chExt cx="4559061" cy="4633352"/>
          </a:xfrm>
        </p:grpSpPr>
        <p:sp>
          <p:nvSpPr>
            <p:cNvPr id="28" name="ïSļïḑè"/>
            <p:cNvSpPr/>
            <p:nvPr/>
          </p:nvSpPr>
          <p:spPr>
            <a:xfrm>
              <a:off x="1230237" y="1298869"/>
              <a:ext cx="4559061" cy="4481436"/>
            </a:xfrm>
            <a:prstGeom prst="ellipse">
              <a:avLst/>
            </a:prstGeom>
            <a:gradFill>
              <a:gsLst>
                <a:gs pos="0">
                  <a:srgbClr val="3A389B">
                    <a:alpha val="20000"/>
                  </a:srgbClr>
                </a:gs>
                <a:gs pos="100000">
                  <a:srgbClr val="257CD7"/>
                </a:gs>
              </a:gsLst>
              <a:lin ang="2700000" scaled="1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ş1iḑè"/>
            <p:cNvSpPr/>
            <p:nvPr/>
          </p:nvSpPr>
          <p:spPr>
            <a:xfrm>
              <a:off x="4504194" y="1485099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ṡḷiďê"/>
            <p:cNvSpPr/>
            <p:nvPr/>
          </p:nvSpPr>
          <p:spPr>
            <a:xfrm>
              <a:off x="1380962" y="4515175"/>
              <a:ext cx="1373472" cy="1350087"/>
            </a:xfrm>
            <a:prstGeom prst="ellipse">
              <a:avLst/>
            </a:prstGeom>
            <a:solidFill>
              <a:srgbClr val="B7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ŝḷîḍé"/>
            <p:cNvSpPr/>
            <p:nvPr/>
          </p:nvSpPr>
          <p:spPr>
            <a:xfrm>
              <a:off x="2348136" y="5183716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ïṥḻíḋe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íṥľîḋé"/>
          <p:cNvGrpSpPr/>
          <p:nvPr/>
        </p:nvGrpSpPr>
        <p:grpSpPr>
          <a:xfrm>
            <a:off x="6602718" y="1405089"/>
            <a:ext cx="3983233" cy="830997"/>
            <a:chOff x="6602718" y="1697907"/>
            <a:chExt cx="3983233" cy="830997"/>
          </a:xfrm>
        </p:grpSpPr>
        <p:sp>
          <p:nvSpPr>
            <p:cNvPr id="16" name="îśļïḋé"/>
            <p:cNvSpPr/>
            <p:nvPr/>
          </p:nvSpPr>
          <p:spPr>
            <a:xfrm>
              <a:off x="7430084" y="1719159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íšḷíḋé"/>
            <p:cNvSpPr txBox="1"/>
            <p:nvPr/>
          </p:nvSpPr>
          <p:spPr>
            <a:xfrm>
              <a:off x="6602718" y="1697907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îśḻîďê"/>
            <p:cNvSpPr txBox="1"/>
            <p:nvPr/>
          </p:nvSpPr>
          <p:spPr>
            <a:xfrm>
              <a:off x="7590393" y="1974077"/>
              <a:ext cx="2995557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了解 Web 及网络基础</a:t>
              </a:r>
              <a:endParaRPr lang="zh-CN" altLang="en-US" dirty="0"/>
            </a:p>
          </p:txBody>
        </p:sp>
      </p:grpSp>
      <p:grpSp>
        <p:nvGrpSpPr>
          <p:cNvPr id="6" name="i$ļïde"/>
          <p:cNvGrpSpPr/>
          <p:nvPr/>
        </p:nvGrpSpPr>
        <p:grpSpPr>
          <a:xfrm>
            <a:off x="6589412" y="2568469"/>
            <a:ext cx="3996539" cy="830997"/>
            <a:chOff x="6589412" y="2734249"/>
            <a:chExt cx="3996539" cy="830997"/>
          </a:xfrm>
        </p:grpSpPr>
        <p:sp>
          <p:nvSpPr>
            <p:cNvPr id="15" name="îşḷïḓe"/>
            <p:cNvSpPr/>
            <p:nvPr/>
          </p:nvSpPr>
          <p:spPr>
            <a:xfrm>
              <a:off x="7430084" y="2762571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ïśliḓé"/>
            <p:cNvSpPr txBox="1"/>
            <p:nvPr/>
          </p:nvSpPr>
          <p:spPr>
            <a:xfrm>
              <a:off x="6589412" y="2734249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iṡľïḍé"/>
            <p:cNvSpPr txBox="1"/>
            <p:nvPr/>
          </p:nvSpPr>
          <p:spPr>
            <a:xfrm>
              <a:off x="7613582" y="3005157"/>
              <a:ext cx="297236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 HTTP 协议</a:t>
              </a:r>
              <a:endParaRPr lang="zh-CN" altLang="en-US" dirty="0"/>
            </a:p>
          </p:txBody>
        </p:sp>
      </p:grpSp>
      <p:grpSp>
        <p:nvGrpSpPr>
          <p:cNvPr id="5" name="ïṥliḓê"/>
          <p:cNvGrpSpPr/>
          <p:nvPr/>
        </p:nvGrpSpPr>
        <p:grpSpPr>
          <a:xfrm>
            <a:off x="6589411" y="3785189"/>
            <a:ext cx="3996540" cy="830997"/>
            <a:chOff x="6589411" y="3850524"/>
            <a:chExt cx="3996540" cy="830997"/>
          </a:xfrm>
        </p:grpSpPr>
        <p:sp>
          <p:nvSpPr>
            <p:cNvPr id="1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报文</a:t>
              </a:r>
              <a:endParaRPr lang="zh-CN" altLang="en-US" dirty="0"/>
            </a:p>
          </p:txBody>
        </p:sp>
      </p:grpSp>
      <p:sp>
        <p:nvSpPr>
          <p:cNvPr id="25" name="íŝ1ide"/>
          <p:cNvSpPr txBox="1"/>
          <p:nvPr/>
        </p:nvSpPr>
        <p:spPr>
          <a:xfrm>
            <a:off x="2925306" y="3075057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000" b="1" baseline="-2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ís1íḓe"/>
          <p:cNvSpPr txBox="1"/>
          <p:nvPr/>
        </p:nvSpPr>
        <p:spPr>
          <a:xfrm>
            <a:off x="2962655" y="3709299"/>
            <a:ext cx="1210588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1"/>
                </a:solidFill>
              </a:rPr>
              <a:t>CONTENTS</a:t>
            </a:r>
            <a:endParaRPr lang="en-US" altLang="zh-CN" sz="1400" b="0" dirty="0">
              <a:solidFill>
                <a:schemeClr val="bg1"/>
              </a:solidFill>
            </a:endParaRPr>
          </a:p>
        </p:txBody>
      </p:sp>
      <p:grpSp>
        <p:nvGrpSpPr>
          <p:cNvPr id="2" name="ïṥliḓê"/>
          <p:cNvGrpSpPr/>
          <p:nvPr/>
        </p:nvGrpSpPr>
        <p:grpSpPr>
          <a:xfrm>
            <a:off x="6589411" y="4982164"/>
            <a:ext cx="3996540" cy="830997"/>
            <a:chOff x="6589411" y="3850524"/>
            <a:chExt cx="3996540" cy="830997"/>
          </a:xfrm>
        </p:grpSpPr>
        <p:sp>
          <p:nvSpPr>
            <p:cNvPr id="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04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4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状态码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FF"/>
        </a:solidFill>
        <a:effectLst/>
      </p:bgPr>
    </p:bg>
    <p:spTree>
      <p:nvGrpSpPr>
        <p:cNvPr id="1" name="íS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Sľïḓê"/>
          <p:cNvSpPr>
            <a:spLocks noGrp="1"/>
          </p:cNvSpPr>
          <p:nvPr>
            <p:ph type="body" sz="quarter" idx="4294967295"/>
          </p:nvPr>
        </p:nvSpPr>
        <p:spPr>
          <a:xfrm>
            <a:off x="1434993" y="3006208"/>
            <a:ext cx="1127232" cy="566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5" name="iśḷíde"/>
          <p:cNvSpPr>
            <a:spLocks noGrp="1"/>
          </p:cNvSpPr>
          <p:nvPr>
            <p:ph type="body" sz="quarter" idx="4294967295"/>
          </p:nvPr>
        </p:nvSpPr>
        <p:spPr>
          <a:xfrm>
            <a:off x="2442210" y="3006090"/>
            <a:ext cx="5710555" cy="5664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了解 Web 及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       网络基础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í$ľíd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1.1 使用 HTTP 协议访问 Web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03020"/>
            <a:ext cx="10717530" cy="60960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当我们在网页浏览器（Web browser）的地址栏中输入 URL 时，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发生了什么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？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945640"/>
            <a:ext cx="7389495" cy="4144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624455"/>
            <a:ext cx="8169275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ľ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ṡḻíḑ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sz="1800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cxnSp>
        <p:nvCxnSpPr>
          <p:cNvPr id="5" name="ïsḷiďè"/>
          <p:cNvCxnSpPr/>
          <p:nvPr/>
        </p:nvCxnSpPr>
        <p:spPr>
          <a:xfrm>
            <a:off x="997029" y="3844774"/>
            <a:ext cx="1119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îśļiḍè"/>
          <p:cNvGrpSpPr/>
          <p:nvPr/>
        </p:nvGrpSpPr>
        <p:grpSpPr>
          <a:xfrm>
            <a:off x="709095" y="2792218"/>
            <a:ext cx="2093005" cy="2092251"/>
            <a:chOff x="606588" y="2676104"/>
            <a:chExt cx="2093005" cy="2092251"/>
          </a:xfrm>
        </p:grpSpPr>
        <p:grpSp>
          <p:nvGrpSpPr>
            <p:cNvPr id="7" name="îṥḷîďê"/>
            <p:cNvGrpSpPr/>
            <p:nvPr/>
          </p:nvGrpSpPr>
          <p:grpSpPr>
            <a:xfrm>
              <a:off x="606588" y="2676104"/>
              <a:ext cx="2093005" cy="2092251"/>
              <a:chOff x="555788" y="2359099"/>
              <a:chExt cx="2727243" cy="2726261"/>
            </a:xfrm>
          </p:grpSpPr>
          <p:sp>
            <p:nvSpPr>
              <p:cNvPr id="9" name="iŝḷîḍé"/>
              <p:cNvSpPr/>
              <p:nvPr/>
            </p:nvSpPr>
            <p:spPr>
              <a:xfrm>
                <a:off x="555788" y="2359099"/>
                <a:ext cx="2727243" cy="2726261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îṩ1îḍê"/>
              <p:cNvSpPr/>
              <p:nvPr/>
            </p:nvSpPr>
            <p:spPr>
              <a:xfrm>
                <a:off x="736266" y="2533650"/>
                <a:ext cx="2372149" cy="2371295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noFill/>
              <a:ln w="34925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" name="îślîḓê"/>
            <p:cNvSpPr txBox="1"/>
            <p:nvPr/>
          </p:nvSpPr>
          <p:spPr>
            <a:xfrm>
              <a:off x="713814" y="3312886"/>
              <a:ext cx="1820490" cy="7518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7810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HTTP</a:t>
              </a:r>
              <a:endParaRPr kumimoji="0" lang="en-US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1390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发展历程</a:t>
              </a:r>
              <a:endParaRPr kumimoji="0" 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íŝľíďè"/>
          <p:cNvSpPr txBox="1"/>
          <p:nvPr/>
        </p:nvSpPr>
        <p:spPr>
          <a:xfrm>
            <a:off x="3122295" y="1926590"/>
            <a:ext cx="2672715" cy="1212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72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1989 年 3 月</a:t>
            </a: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http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诞生。CERN（欧洲核子研究组织）的蒂姆 • 伯纳斯 - 李提出借助多文档之间相互关联形成的超文本 （HyperText），连成可相互参阅的 WWW（World Wide Web，万维网）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12" name="išḻiḍe"/>
          <p:cNvGrpSpPr/>
          <p:nvPr/>
        </p:nvGrpSpPr>
        <p:grpSpPr>
          <a:xfrm>
            <a:off x="3622040" y="3381375"/>
            <a:ext cx="1811655" cy="398780"/>
            <a:chOff x="6648451" y="2327530"/>
            <a:chExt cx="838199" cy="398780"/>
          </a:xfrm>
        </p:grpSpPr>
        <p:sp>
          <p:nvSpPr>
            <p:cNvPr id="13" name="îṡlîḍ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iṡļiḑè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1989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íSḻîḍe"/>
          <p:cNvGrpSpPr/>
          <p:nvPr/>
        </p:nvGrpSpPr>
        <p:grpSpPr>
          <a:xfrm>
            <a:off x="5960110" y="3884930"/>
            <a:ext cx="1865630" cy="398780"/>
            <a:chOff x="6648451" y="2327530"/>
            <a:chExt cx="838199" cy="398780"/>
          </a:xfrm>
        </p:grpSpPr>
        <p:sp>
          <p:nvSpPr>
            <p:cNvPr id="16" name="ï$ḷïḋ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îŝḷîḍé"/>
            <p:cNvSpPr txBox="1"/>
            <p:nvPr/>
          </p:nvSpPr>
          <p:spPr>
            <a:xfrm>
              <a:off x="6699804" y="2327530"/>
              <a:ext cx="7868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1990 年 11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îṣ1ïḓe"/>
          <p:cNvSpPr txBox="1"/>
          <p:nvPr/>
        </p:nvSpPr>
        <p:spPr>
          <a:xfrm>
            <a:off x="5795010" y="4493260"/>
            <a:ext cx="2287270" cy="492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CERN 成功研发了世界上第一台 Web 服务器和 Web 浏 览器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şḻiḍè"/>
          <p:cNvSpPr txBox="1"/>
          <p:nvPr/>
        </p:nvSpPr>
        <p:spPr>
          <a:xfrm>
            <a:off x="8743315" y="2913380"/>
            <a:ext cx="2207895" cy="252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日本第一个网站的主页上线了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iślïdê"/>
          <p:cNvGrpSpPr/>
          <p:nvPr/>
        </p:nvGrpSpPr>
        <p:grpSpPr>
          <a:xfrm>
            <a:off x="8915409" y="3366770"/>
            <a:ext cx="1865629" cy="398780"/>
            <a:chOff x="6612807" y="2327530"/>
            <a:chExt cx="910735" cy="398780"/>
          </a:xfrm>
        </p:grpSpPr>
        <p:sp>
          <p:nvSpPr>
            <p:cNvPr id="21" name="íṣľïd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š1idé"/>
            <p:cNvSpPr txBox="1"/>
            <p:nvPr/>
          </p:nvSpPr>
          <p:spPr>
            <a:xfrm>
              <a:off x="6612807" y="2327530"/>
              <a:ext cx="9107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1992 年 9 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íṥḻiḑê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ḷíḓ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altLang="en-US" sz="1800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ïṥḻíḓê"/>
          <p:cNvCxnSpPr/>
          <p:nvPr/>
        </p:nvCxnSpPr>
        <p:spPr>
          <a:xfrm>
            <a:off x="13237" y="3844774"/>
            <a:ext cx="11573608" cy="0"/>
          </a:xfrm>
          <a:prstGeom prst="line">
            <a:avLst/>
          </a:prstGeom>
          <a:ln cap="rnd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sḷiḑé"/>
          <p:cNvSpPr txBox="1"/>
          <p:nvPr/>
        </p:nvSpPr>
        <p:spPr>
          <a:xfrm>
            <a:off x="944245" y="4480560"/>
            <a:ext cx="3412490" cy="1090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085" algn="l"/>
                <a:tab pos="299720" algn="l"/>
              </a:tabLst>
              <a:defRPr/>
            </a:pPr>
            <a:r>
              <a:rPr kumimoji="0" lang="en-US" alt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</a:t>
            </a:r>
            <a:r>
              <a:rPr kumimoji="0" 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现代浏览器的祖先 NCSA（National Center for Supercomputer Applications，美国国家超级计算机应用中心）研发的 Mosaic 问世了，其在 图像方面出色的表现使它迅速在世界范围内流行开来；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7" name="îṡļïḓe"/>
          <p:cNvGrpSpPr/>
          <p:nvPr/>
        </p:nvGrpSpPr>
        <p:grpSpPr>
          <a:xfrm>
            <a:off x="1443990" y="3923665"/>
            <a:ext cx="2120265" cy="398780"/>
            <a:chOff x="6648451" y="2327530"/>
            <a:chExt cx="838199" cy="398780"/>
          </a:xfrm>
        </p:grpSpPr>
        <p:sp>
          <p:nvSpPr>
            <p:cNvPr id="8" name="îş1íḋè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iṩliď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1993 年 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íṣ1ídè"/>
          <p:cNvGrpSpPr/>
          <p:nvPr/>
        </p:nvGrpSpPr>
        <p:grpSpPr>
          <a:xfrm>
            <a:off x="4886959" y="3342005"/>
            <a:ext cx="1736091" cy="398780"/>
            <a:chOff x="6648144" y="2327530"/>
            <a:chExt cx="838506" cy="398780"/>
          </a:xfrm>
        </p:grpSpPr>
        <p:sp>
          <p:nvSpPr>
            <p:cNvPr id="11" name="îš1îdé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iŝ1ïḋê"/>
            <p:cNvSpPr txBox="1"/>
            <p:nvPr/>
          </p:nvSpPr>
          <p:spPr>
            <a:xfrm>
              <a:off x="6648144" y="2327530"/>
              <a:ext cx="8385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i$ḻíḋè"/>
          <p:cNvSpPr txBox="1"/>
          <p:nvPr/>
        </p:nvSpPr>
        <p:spPr>
          <a:xfrm>
            <a:off x="7696111" y="4545208"/>
            <a:ext cx="2913268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Mozilla 基金会发布了 Firefox 浏览器，第二次浏览器大战随即爆发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ïṥľíḋe"/>
          <p:cNvGrpSpPr/>
          <p:nvPr/>
        </p:nvGrpSpPr>
        <p:grpSpPr>
          <a:xfrm>
            <a:off x="8199755" y="3917950"/>
            <a:ext cx="1906270" cy="398780"/>
            <a:chOff x="6648451" y="2327530"/>
            <a:chExt cx="838199" cy="398780"/>
          </a:xfrm>
        </p:grpSpPr>
        <p:sp>
          <p:nvSpPr>
            <p:cNvPr id="15" name="îslïḓê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îśľiḍ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2004 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išḻîdè"/>
          <p:cNvSpPr txBox="1"/>
          <p:nvPr/>
        </p:nvSpPr>
        <p:spPr>
          <a:xfrm>
            <a:off x="4106545" y="2667635"/>
            <a:ext cx="33877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8105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alt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</a:t>
            </a:r>
            <a:r>
              <a:rPr kumimoji="0" 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1994 年 的 12 月，网景通信公司发布了 Netscape Navigator 1.0，1995 年微软公司发布 Internet Explorer 1.0 和 2.0</a:t>
            </a:r>
            <a:endParaRPr kumimoji="0" lang="zh-CN" sz="1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íslídé"/>
          <p:cNvSpPr>
            <a:spLocks noChangeAspect="1"/>
          </p:cNvSpPr>
          <p:nvPr/>
        </p:nvSpPr>
        <p:spPr>
          <a:xfrm>
            <a:off x="11487621" y="381011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isľîḑè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网络基础 TCP/IP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350" y="1282700"/>
            <a:ext cx="10741660" cy="77025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通常使用的网络（包括互联网）是在 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协议族的基础上运作 的。而 HTTP 属于它内部的一个子集。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20" name="íşľíḓê"/>
          <p:cNvSpPr txBox="1"/>
          <p:nvPr/>
        </p:nvSpPr>
        <p:spPr>
          <a:xfrm>
            <a:off x="6969760" y="2443480"/>
            <a:ext cx="15595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indent="0" algn="ctr" defTabSz="914400" fontAlgn="auto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bool</a:t>
            </a:r>
            <a:r>
              <a:rPr kumimoji="0" lang="zh-CN" alt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类型</a:t>
            </a:r>
            <a:endParaRPr kumimoji="0" lang="zh-CN" altLang="en-US" sz="1200" b="0" i="0" kern="1200" cap="none" spc="-5" normalizeH="0" baseline="0" noProof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805305"/>
            <a:ext cx="8691880" cy="436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协议族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82700"/>
            <a:ext cx="10741660" cy="128333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计算机与网络设备要相互通信，双方就必须基于相同的方法。比如， 如何探测到通信目标、由哪一边先发起通信、使用哪种语言进行通信、怎样结束通信等规则都需要事先确定。不同的硬件、操作系统之间的通信，所有的这一切都需要一种规则。而我们就把这种规则称为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协议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protocol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iṧliḍê"/>
          <p:cNvSpPr>
            <a:spLocks noGrp="1"/>
          </p:cNvSpPr>
          <p:nvPr/>
        </p:nvSpPr>
        <p:spPr>
          <a:xfrm>
            <a:off x="768985" y="3232785"/>
            <a:ext cx="10741660" cy="2214880"/>
          </a:xfrm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协议中存在各式各样的内容。从电缆的规格到 IP 地址的选定方法、 寻找异地用户的方法、双方建立通信的顺序，以及 Web 页面显示需 要处理的步骤，等等。 像这样把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与互联网相关联的协议集合起来总称为 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也有说法 认为，TCP/IP 是指 TCP 和 IP 这两种协议。还有一种说法认为，TCP/ IP 是在 IP 协议的通信过程中，使用到的协议族的统称。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LIDE.VECTOR" val="828db3ab-16ad-4377-b8ba-0c2bda0cb4a4"/>
</p:tagLst>
</file>

<file path=ppt/tags/tag2.xml><?xml version="1.0" encoding="utf-8"?>
<p:tagLst xmlns:p="http://schemas.openxmlformats.org/presentationml/2006/main">
  <p:tag name="ISLIDE.VECTOR" val="#418771;#264077;#185126;#185227;"/>
</p:tagLst>
</file>

<file path=ppt/tags/tag3.xml><?xml version="1.0" encoding="utf-8"?>
<p:tagLst xmlns:p="http://schemas.openxmlformats.org/presentationml/2006/main">
  <p:tag name="ISLIDE.DIAGRAM" val="#485095;"/>
</p:tagLst>
</file>

<file path=ppt/tags/tag4.xml><?xml version="1.0" encoding="utf-8"?>
<p:tagLst xmlns:p="http://schemas.openxmlformats.org/presentationml/2006/main">
  <p:tag name="KSO_WM_UNIT_TABLE_BEAUTIFY" val="smartTable{9f71eb2e-f161-49d2-a17a-dfdd749eb078}"/>
</p:tagLst>
</file>

<file path=ppt/tags/tag5.xml><?xml version="1.0" encoding="utf-8"?>
<p:tagLst xmlns:p="http://schemas.openxmlformats.org/presentationml/2006/main">
  <p:tag name="ISLIDE.VECTOR" val="#340061;#340061;#340572;"/>
</p:tagLst>
</file>

<file path=ppt/tags/tag6.xml><?xml version="1.0" encoding="utf-8"?>
<p:tagLst xmlns:p="http://schemas.openxmlformats.org/presentationml/2006/main">
  <p:tag name="ISLIDE.VECTOR" val="#340061;#340061;#340572;"/>
</p:tagLst>
</file>

<file path=ppt/tags/tag7.xml><?xml version="1.0" encoding="utf-8"?>
<p:tagLst xmlns:p="http://schemas.openxmlformats.org/presentationml/2006/main">
  <p:tag name="ISLIDE.DIAGRAM" val="#18644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57CD7"/>
      </a:accent1>
      <a:accent2>
        <a:srgbClr val="3A3B9E"/>
      </a:accent2>
      <a:accent3>
        <a:srgbClr val="B7DEFF"/>
      </a:accent3>
      <a:accent4>
        <a:srgbClr val="79B1E0"/>
      </a:accent4>
      <a:accent5>
        <a:srgbClr val="5793CE"/>
      </a:accent5>
      <a:accent6>
        <a:srgbClr val="00D2FF"/>
      </a:accent6>
      <a:hlink>
        <a:srgbClr val="ED8B00"/>
      </a:hlink>
      <a:folHlink>
        <a:srgbClr val="BFBFBF"/>
      </a:folHlink>
    </a:clrScheme>
    <a:fontScheme name="dmd0ao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9525">
          <a:noFill/>
        </a:ln>
      </a:spPr>
      <a:bodyPr wrap="square">
        <a:spAutoFit/>
      </a:bodyPr>
      <a:lstStyle>
        <a:defPPr marL="0" indent="0" algn="l">
          <a:defRPr lang="en-US" altLang="zh-CN" b="0">
            <a:solidFill>
              <a:srgbClr val="000080"/>
            </a:solidFill>
            <a:highlight>
              <a:srgbClr val="FFFFFF"/>
            </a:highlight>
            <a:latin typeface="JetBrains Mono" charset="0"/>
            <a:cs typeface="JetBrains Mono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3059</Words>
  <Application>WPS 表格</Application>
  <PresentationFormat>宽屏</PresentationFormat>
  <Paragraphs>287</Paragraphs>
  <Slides>27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方正书宋_GBK</vt:lpstr>
      <vt:lpstr>Wingdings</vt:lpstr>
      <vt:lpstr>JetBrains Mono</vt:lpstr>
      <vt:lpstr>苹方-简</vt:lpstr>
      <vt:lpstr>微软雅黑</vt:lpstr>
      <vt:lpstr>汉仪旗黑</vt:lpstr>
      <vt:lpstr>思源宋体 CN Heavy</vt:lpstr>
      <vt:lpstr>Microsoft YaHei</vt:lpstr>
      <vt:lpstr>微软雅黑</vt:lpstr>
      <vt:lpstr>宋体</vt:lpstr>
      <vt:lpstr>Arial Unicode MS</vt:lpstr>
      <vt:lpstr>等线</vt:lpstr>
      <vt:lpstr>汉仪中等线KW</vt:lpstr>
      <vt:lpstr>宋体-简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thyme</cp:lastModifiedBy>
  <cp:revision>2182</cp:revision>
  <dcterms:created xsi:type="dcterms:W3CDTF">2022-04-02T00:22:27Z</dcterms:created>
  <dcterms:modified xsi:type="dcterms:W3CDTF">2022-04-02T00:22:27Z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42afd028-fa03-4fba-aebd-9eb87af87989</vt:lpwstr>
  </property>
  <property fmtid="{D5CDD505-2E9C-101B-9397-08002B2CF9AE}" pid="3" name="KSOProductBuildVer">
    <vt:lpwstr>2052-3.0.0.4824</vt:lpwstr>
  </property>
</Properties>
</file>